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layout1.xml" ContentType="application/vnd.openxmlformats-officedocument.drawingml.diagramLayout+xml"/>
  <Override PartName="/ppt/diagrams/data2.xml" ContentType="application/vnd.openxmlformats-officedocument.drawingml.diagramData+xml"/>
  <Override PartName="/ppt/diagrams/data3.xml" ContentType="application/vnd.openxmlformats-officedocument.drawingml.diagramData+xml"/>
  <Override PartName="/ppt/diagrams/colors5.xml" ContentType="application/vnd.openxmlformats-officedocument.drawingml.diagramColors+xml"/>
  <Override PartName="/ppt/diagrams/colors6.xml" ContentType="application/vnd.openxmlformats-officedocument.drawingml.diagramColors+xml"/>
  <Override PartName="/ppt/diagrams/drawing6.xml" ContentType="application/vnd.ms-office.drawingml.diagramDrawing+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ppt/diagrams/colors3.xml" ContentType="application/vnd.openxmlformats-officedocument.drawingml.diagramColors+xml"/>
  <Override PartName="/ppt/diagrams/colors4.xml" ContentType="application/vnd.openxmlformats-officedocument.drawingml.diagramColors+xml"/>
  <Override PartName="/ppt/diagrams/drawing4.xml" ContentType="application/vnd.ms-office.drawingml.diagramDrawing+xml"/>
  <Override PartName="/ppt/diagrams/drawing5.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diagrams/drawing1.xml" ContentType="application/vnd.ms-office.drawingml.diagramDrawing+xml"/>
  <Override PartName="/ppt/diagrams/quickStyle3.xml" ContentType="application/vnd.openxmlformats-officedocument.drawingml.diagramStyle+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diagrams/layout6.xml" ContentType="application/vnd.openxmlformats-officedocument.drawingml.diagram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sldIdLst>
    <p:sldId id="256" r:id="rId2"/>
    <p:sldId id="258" r:id="rId3"/>
    <p:sldId id="259" r:id="rId4"/>
    <p:sldId id="281" r:id="rId5"/>
    <p:sldId id="260" r:id="rId6"/>
    <p:sldId id="282" r:id="rId7"/>
    <p:sldId id="283" r:id="rId8"/>
    <p:sldId id="261" r:id="rId9"/>
    <p:sldId id="284" r:id="rId10"/>
    <p:sldId id="285" r:id="rId11"/>
    <p:sldId id="286" r:id="rId12"/>
    <p:sldId id="287" r:id="rId13"/>
    <p:sldId id="262" r:id="rId14"/>
    <p:sldId id="289" r:id="rId15"/>
    <p:sldId id="290" r:id="rId16"/>
    <p:sldId id="266" r:id="rId17"/>
    <p:sldId id="267" r:id="rId18"/>
    <p:sldId id="288" r:id="rId19"/>
    <p:sldId id="268" r:id="rId20"/>
    <p:sldId id="269" r:id="rId21"/>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8DE7A4-6C1F-4DEB-81A3-FBC19E4EB43F}" v="107" dt="2021-02-25T13:49:19.532"/>
  </p1510:revLst>
</p1510:revInfo>
</file>

<file path=ppt/tableStyles.xml><?xml version="1.0" encoding="utf-8"?>
<a:tblStyleLst xmlns:a="http://schemas.openxmlformats.org/drawingml/2006/main" def="{5C22544A-7EE6-4342-B048-85BDC9FD1C3A}">
  <a:tblStyle styleId="{21E4AEA4-8DFA-4A89-87EB-49C32662AFE0}" styleName="Styl pośredni 2 — Ak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9" autoAdjust="0"/>
    <p:restoredTop sz="94660"/>
  </p:normalViewPr>
  <p:slideViewPr>
    <p:cSldViewPr snapToGrid="0">
      <p:cViewPr varScale="1">
        <p:scale>
          <a:sx n="116" d="100"/>
          <a:sy n="116" d="100"/>
        </p:scale>
        <p:origin x="-264" y="-11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ł Pyclik" userId="6d1d9512d460d1ef" providerId="LiveId" clId="{558DE7A4-6C1F-4DEB-81A3-FBC19E4EB43F}"/>
    <pc:docChg chg="undo custSel addSld delSld modSld">
      <pc:chgData name="Michał Pyclik" userId="6d1d9512d460d1ef" providerId="LiveId" clId="{558DE7A4-6C1F-4DEB-81A3-FBC19E4EB43F}" dt="2021-02-25T13:49:19.529" v="2277" actId="20577"/>
      <pc:docMkLst>
        <pc:docMk/>
      </pc:docMkLst>
      <pc:sldChg chg="addSp delSp modSp mod">
        <pc:chgData name="Michał Pyclik" userId="6d1d9512d460d1ef" providerId="LiveId" clId="{558DE7A4-6C1F-4DEB-81A3-FBC19E4EB43F}" dt="2021-02-25T13:04:41.964" v="27" actId="26606"/>
        <pc:sldMkLst>
          <pc:docMk/>
          <pc:sldMk cId="2514764940" sldId="256"/>
        </pc:sldMkLst>
        <pc:spChg chg="mod ord">
          <ac:chgData name="Michał Pyclik" userId="6d1d9512d460d1ef" providerId="LiveId" clId="{558DE7A4-6C1F-4DEB-81A3-FBC19E4EB43F}" dt="2021-02-25T13:04:41.964" v="27" actId="26606"/>
          <ac:spMkLst>
            <pc:docMk/>
            <pc:sldMk cId="2514764940" sldId="256"/>
            <ac:spMk id="2" creationId="{71424E59-C207-4CD6-8833-3AE780C449A5}"/>
          </ac:spMkLst>
        </pc:spChg>
        <pc:spChg chg="del">
          <ac:chgData name="Michał Pyclik" userId="6d1d9512d460d1ef" providerId="LiveId" clId="{558DE7A4-6C1F-4DEB-81A3-FBC19E4EB43F}" dt="2021-02-25T12:59:52.634" v="23" actId="478"/>
          <ac:spMkLst>
            <pc:docMk/>
            <pc:sldMk cId="2514764940" sldId="256"/>
            <ac:spMk id="3" creationId="{8AEDDC77-F044-4F79-86A8-26223888E29B}"/>
          </ac:spMkLst>
        </pc:spChg>
        <pc:spChg chg="add del mod">
          <ac:chgData name="Michał Pyclik" userId="6d1d9512d460d1ef" providerId="LiveId" clId="{558DE7A4-6C1F-4DEB-81A3-FBC19E4EB43F}" dt="2021-02-25T12:59:57.693" v="25" actId="478"/>
          <ac:spMkLst>
            <pc:docMk/>
            <pc:sldMk cId="2514764940" sldId="256"/>
            <ac:spMk id="5" creationId="{0D36DE73-7314-4F0E-A05D-30F3A7EBDE2C}"/>
          </ac:spMkLst>
        </pc:spChg>
        <pc:spChg chg="del">
          <ac:chgData name="Michał Pyclik" userId="6d1d9512d460d1ef" providerId="LiveId" clId="{558DE7A4-6C1F-4DEB-81A3-FBC19E4EB43F}" dt="2021-02-25T13:04:41.964" v="27" actId="26606"/>
          <ac:spMkLst>
            <pc:docMk/>
            <pc:sldMk cId="2514764940" sldId="256"/>
            <ac:spMk id="19" creationId="{007891EC-4501-44ED-A8C8-B11B6DB767AB}"/>
          </ac:spMkLst>
        </pc:spChg>
        <pc:spChg chg="add">
          <ac:chgData name="Michał Pyclik" userId="6d1d9512d460d1ef" providerId="LiveId" clId="{558DE7A4-6C1F-4DEB-81A3-FBC19E4EB43F}" dt="2021-02-25T13:04:41.964" v="27" actId="26606"/>
          <ac:spMkLst>
            <pc:docMk/>
            <pc:sldMk cId="2514764940" sldId="256"/>
            <ac:spMk id="71" creationId="{2FB82883-1DC0-4BE1-A607-009095F3355A}"/>
          </ac:spMkLst>
        </pc:spChg>
        <pc:spChg chg="add">
          <ac:chgData name="Michał Pyclik" userId="6d1d9512d460d1ef" providerId="LiveId" clId="{558DE7A4-6C1F-4DEB-81A3-FBC19E4EB43F}" dt="2021-02-25T13:04:41.964" v="27" actId="26606"/>
          <ac:spMkLst>
            <pc:docMk/>
            <pc:sldMk cId="2514764940" sldId="256"/>
            <ac:spMk id="73" creationId="{9FA98EAA-A866-4C95-A2A8-44E46FBAD5A0}"/>
          </ac:spMkLst>
        </pc:spChg>
        <pc:picChg chg="del">
          <ac:chgData name="Michał Pyclik" userId="6d1d9512d460d1ef" providerId="LiveId" clId="{558DE7A4-6C1F-4DEB-81A3-FBC19E4EB43F}" dt="2021-02-25T12:59:55.398" v="24" actId="478"/>
          <ac:picMkLst>
            <pc:docMk/>
            <pc:sldMk cId="2514764940" sldId="256"/>
            <ac:picMk id="15" creationId="{F0C2BE22-7810-418E-ACDB-46EE1AEC4438}"/>
          </ac:picMkLst>
        </pc:picChg>
        <pc:picChg chg="add mod">
          <ac:chgData name="Michał Pyclik" userId="6d1d9512d460d1ef" providerId="LiveId" clId="{558DE7A4-6C1F-4DEB-81A3-FBC19E4EB43F}" dt="2021-02-25T13:04:41.964" v="27" actId="26606"/>
          <ac:picMkLst>
            <pc:docMk/>
            <pc:sldMk cId="2514764940" sldId="256"/>
            <ac:picMk id="1026" creationId="{74F88901-3926-4374-820F-647CDFE15803}"/>
          </ac:picMkLst>
        </pc:picChg>
        <pc:cxnChg chg="del">
          <ac:chgData name="Michał Pyclik" userId="6d1d9512d460d1ef" providerId="LiveId" clId="{558DE7A4-6C1F-4DEB-81A3-FBC19E4EB43F}" dt="2021-02-25T13:04:41.964" v="27" actId="26606"/>
          <ac:cxnSpMkLst>
            <pc:docMk/>
            <pc:sldMk cId="2514764940" sldId="256"/>
            <ac:cxnSpMk id="21" creationId="{34E5597F-CE67-4085-9548-E6A8036DA3BB}"/>
          </ac:cxnSpMkLst>
        </pc:cxnChg>
      </pc:sldChg>
      <pc:sldChg chg="modSp mod">
        <pc:chgData name="Michał Pyclik" userId="6d1d9512d460d1ef" providerId="LiveId" clId="{558DE7A4-6C1F-4DEB-81A3-FBC19E4EB43F}" dt="2021-02-25T13:14:15.986" v="398" actId="20577"/>
        <pc:sldMkLst>
          <pc:docMk/>
          <pc:sldMk cId="1072895490" sldId="258"/>
        </pc:sldMkLst>
        <pc:spChg chg="mod">
          <ac:chgData name="Michał Pyclik" userId="6d1d9512d460d1ef" providerId="LiveId" clId="{558DE7A4-6C1F-4DEB-81A3-FBC19E4EB43F}" dt="2021-02-25T13:14:15.986" v="398" actId="20577"/>
          <ac:spMkLst>
            <pc:docMk/>
            <pc:sldMk cId="1072895490" sldId="258"/>
            <ac:spMk id="2" creationId="{CAF01737-518B-4FF8-9E90-5C43C3F3688A}"/>
          </ac:spMkLst>
        </pc:spChg>
        <pc:spChg chg="mod">
          <ac:chgData name="Michał Pyclik" userId="6d1d9512d460d1ef" providerId="LiveId" clId="{558DE7A4-6C1F-4DEB-81A3-FBC19E4EB43F}" dt="2021-02-25T13:13:50.203" v="365" actId="20577"/>
          <ac:spMkLst>
            <pc:docMk/>
            <pc:sldMk cId="1072895490" sldId="258"/>
            <ac:spMk id="3" creationId="{1436EBC3-D4D5-4A89-9B48-F7A4500A65B7}"/>
          </ac:spMkLst>
        </pc:spChg>
      </pc:sldChg>
      <pc:sldChg chg="addSp delSp modSp mod">
        <pc:chgData name="Michał Pyclik" userId="6d1d9512d460d1ef" providerId="LiveId" clId="{558DE7A4-6C1F-4DEB-81A3-FBC19E4EB43F}" dt="2021-02-25T13:14:21.398" v="400" actId="478"/>
        <pc:sldMkLst>
          <pc:docMk/>
          <pc:sldMk cId="2215824991" sldId="259"/>
        </pc:sldMkLst>
        <pc:spChg chg="del">
          <ac:chgData name="Michał Pyclik" userId="6d1d9512d460d1ef" providerId="LiveId" clId="{558DE7A4-6C1F-4DEB-81A3-FBC19E4EB43F}" dt="2021-02-25T13:14:19.525" v="399" actId="478"/>
          <ac:spMkLst>
            <pc:docMk/>
            <pc:sldMk cId="2215824991" sldId="259"/>
            <ac:spMk id="2" creationId="{CAF01737-518B-4FF8-9E90-5C43C3F3688A}"/>
          </ac:spMkLst>
        </pc:spChg>
        <pc:spChg chg="mod">
          <ac:chgData name="Michał Pyclik" userId="6d1d9512d460d1ef" providerId="LiveId" clId="{558DE7A4-6C1F-4DEB-81A3-FBC19E4EB43F}" dt="2021-02-25T13:14:01.027" v="367" actId="20577"/>
          <ac:spMkLst>
            <pc:docMk/>
            <pc:sldMk cId="2215824991" sldId="259"/>
            <ac:spMk id="3" creationId="{1436EBC3-D4D5-4A89-9B48-F7A4500A65B7}"/>
          </ac:spMkLst>
        </pc:spChg>
        <pc:spChg chg="add del mod">
          <ac:chgData name="Michał Pyclik" userId="6d1d9512d460d1ef" providerId="LiveId" clId="{558DE7A4-6C1F-4DEB-81A3-FBC19E4EB43F}" dt="2021-02-25T13:14:21.398" v="400" actId="478"/>
          <ac:spMkLst>
            <pc:docMk/>
            <pc:sldMk cId="2215824991" sldId="259"/>
            <ac:spMk id="5" creationId="{E524D4B8-6F7B-4437-8D1F-3F826C90ADA3}"/>
          </ac:spMkLst>
        </pc:spChg>
      </pc:sldChg>
      <pc:sldChg chg="addSp delSp modSp mod setBg setClrOvrMap">
        <pc:chgData name="Michał Pyclik" userId="6d1d9512d460d1ef" providerId="LiveId" clId="{558DE7A4-6C1F-4DEB-81A3-FBC19E4EB43F}" dt="2021-02-25T13:18:18.586" v="851" actId="20577"/>
        <pc:sldMkLst>
          <pc:docMk/>
          <pc:sldMk cId="4293560084" sldId="260"/>
        </pc:sldMkLst>
        <pc:spChg chg="mod">
          <ac:chgData name="Michał Pyclik" userId="6d1d9512d460d1ef" providerId="LiveId" clId="{558DE7A4-6C1F-4DEB-81A3-FBC19E4EB43F}" dt="2021-02-25T13:16:27.483" v="501" actId="26606"/>
          <ac:spMkLst>
            <pc:docMk/>
            <pc:sldMk cId="4293560084" sldId="260"/>
            <ac:spMk id="2" creationId="{CAF01737-518B-4FF8-9E90-5C43C3F3688A}"/>
          </ac:spMkLst>
        </pc:spChg>
        <pc:spChg chg="mod">
          <ac:chgData name="Michał Pyclik" userId="6d1d9512d460d1ef" providerId="LiveId" clId="{558DE7A4-6C1F-4DEB-81A3-FBC19E4EB43F}" dt="2021-02-25T13:18:18.586" v="851" actId="20577"/>
          <ac:spMkLst>
            <pc:docMk/>
            <pc:sldMk cId="4293560084" sldId="260"/>
            <ac:spMk id="3" creationId="{1436EBC3-D4D5-4A89-9B48-F7A4500A65B7}"/>
          </ac:spMkLst>
        </pc:spChg>
        <pc:spChg chg="add del">
          <ac:chgData name="Michał Pyclik" userId="6d1d9512d460d1ef" providerId="LiveId" clId="{558DE7A4-6C1F-4DEB-81A3-FBC19E4EB43F}" dt="2021-02-25T13:16:27.483" v="501" actId="26606"/>
          <ac:spMkLst>
            <pc:docMk/>
            <pc:sldMk cId="4293560084" sldId="260"/>
            <ac:spMk id="137" creationId="{504BED40-EAF7-4E55-AFF7-2CD840EBD3AA}"/>
          </ac:spMkLst>
        </pc:spChg>
        <pc:spChg chg="add del">
          <ac:chgData name="Michał Pyclik" userId="6d1d9512d460d1ef" providerId="LiveId" clId="{558DE7A4-6C1F-4DEB-81A3-FBC19E4EB43F}" dt="2021-02-25T13:16:27.483" v="501" actId="26606"/>
          <ac:spMkLst>
            <pc:docMk/>
            <pc:sldMk cId="4293560084" sldId="260"/>
            <ac:spMk id="139" creationId="{F367CCF1-BB1E-41CF-8499-94A870C33EFA}"/>
          </ac:spMkLst>
        </pc:spChg>
        <pc:spChg chg="add del">
          <ac:chgData name="Michał Pyclik" userId="6d1d9512d460d1ef" providerId="LiveId" clId="{558DE7A4-6C1F-4DEB-81A3-FBC19E4EB43F}" dt="2021-02-25T13:16:27.477" v="500" actId="26606"/>
          <ac:spMkLst>
            <pc:docMk/>
            <pc:sldMk cId="4293560084" sldId="260"/>
            <ac:spMk id="192" creationId="{FAAAB002-E48E-4009-828A-511F7A828053}"/>
          </ac:spMkLst>
        </pc:spChg>
        <pc:spChg chg="add del">
          <ac:chgData name="Michał Pyclik" userId="6d1d9512d460d1ef" providerId="LiveId" clId="{558DE7A4-6C1F-4DEB-81A3-FBC19E4EB43F}" dt="2021-02-25T13:16:27.477" v="500" actId="26606"/>
          <ac:spMkLst>
            <pc:docMk/>
            <pc:sldMk cId="4293560084" sldId="260"/>
            <ac:spMk id="193" creationId="{97EF55D5-23F0-4398-B16B-AEF5778C3048}"/>
          </ac:spMkLst>
        </pc:spChg>
        <pc:spChg chg="add del">
          <ac:chgData name="Michał Pyclik" userId="6d1d9512d460d1ef" providerId="LiveId" clId="{558DE7A4-6C1F-4DEB-81A3-FBC19E4EB43F}" dt="2021-02-25T13:16:27.477" v="500" actId="26606"/>
          <ac:spMkLst>
            <pc:docMk/>
            <pc:sldMk cId="4293560084" sldId="260"/>
            <ac:spMk id="194" creationId="{FDF32581-CAA1-43C6-8532-DC56C8435C25}"/>
          </ac:spMkLst>
        </pc:spChg>
        <pc:spChg chg="add">
          <ac:chgData name="Michał Pyclik" userId="6d1d9512d460d1ef" providerId="LiveId" clId="{558DE7A4-6C1F-4DEB-81A3-FBC19E4EB43F}" dt="2021-02-25T13:16:27.483" v="501" actId="26606"/>
          <ac:spMkLst>
            <pc:docMk/>
            <pc:sldMk cId="4293560084" sldId="260"/>
            <ac:spMk id="2052" creationId="{504BED40-EAF7-4E55-AFF7-2CD840EBD3AA}"/>
          </ac:spMkLst>
        </pc:spChg>
        <pc:spChg chg="add">
          <ac:chgData name="Michał Pyclik" userId="6d1d9512d460d1ef" providerId="LiveId" clId="{558DE7A4-6C1F-4DEB-81A3-FBC19E4EB43F}" dt="2021-02-25T13:16:27.483" v="501" actId="26606"/>
          <ac:spMkLst>
            <pc:docMk/>
            <pc:sldMk cId="4293560084" sldId="260"/>
            <ac:spMk id="2053" creationId="{F367CCF1-BB1E-41CF-8499-94A870C33EFA}"/>
          </ac:spMkLst>
        </pc:spChg>
        <pc:picChg chg="del">
          <ac:chgData name="Michał Pyclik" userId="6d1d9512d460d1ef" providerId="LiveId" clId="{558DE7A4-6C1F-4DEB-81A3-FBC19E4EB43F}" dt="2021-02-25T13:15:38.116" v="496" actId="478"/>
          <ac:picMkLst>
            <pc:docMk/>
            <pc:sldMk cId="4293560084" sldId="260"/>
            <ac:picMk id="1026" creationId="{726E5317-5D2E-4A3D-8C2E-0526B88DAE90}"/>
          </ac:picMkLst>
        </pc:picChg>
        <pc:picChg chg="del">
          <ac:chgData name="Michał Pyclik" userId="6d1d9512d460d1ef" providerId="LiveId" clId="{558DE7A4-6C1F-4DEB-81A3-FBC19E4EB43F}" dt="2021-02-25T13:15:40.802" v="497" actId="478"/>
          <ac:picMkLst>
            <pc:docMk/>
            <pc:sldMk cId="4293560084" sldId="260"/>
            <ac:picMk id="1028" creationId="{9AA038C4-E9BB-4C98-AEA8-18DBCFD21507}"/>
          </ac:picMkLst>
        </pc:picChg>
        <pc:picChg chg="add mod ord">
          <ac:chgData name="Michał Pyclik" userId="6d1d9512d460d1ef" providerId="LiveId" clId="{558DE7A4-6C1F-4DEB-81A3-FBC19E4EB43F}" dt="2021-02-25T13:16:27.483" v="501" actId="26606"/>
          <ac:picMkLst>
            <pc:docMk/>
            <pc:sldMk cId="4293560084" sldId="260"/>
            <ac:picMk id="2050" creationId="{77A70718-9FE5-492A-8A91-B3332247E6EB}"/>
          </ac:picMkLst>
        </pc:picChg>
      </pc:sldChg>
      <pc:sldChg chg="addSp delSp modSp mod setBg">
        <pc:chgData name="Michał Pyclik" userId="6d1d9512d460d1ef" providerId="LiveId" clId="{558DE7A4-6C1F-4DEB-81A3-FBC19E4EB43F}" dt="2021-02-25T13:33:31.005" v="2016" actId="478"/>
        <pc:sldMkLst>
          <pc:docMk/>
          <pc:sldMk cId="501137874" sldId="261"/>
        </pc:sldMkLst>
        <pc:spChg chg="del mod">
          <ac:chgData name="Michał Pyclik" userId="6d1d9512d460d1ef" providerId="LiveId" clId="{558DE7A4-6C1F-4DEB-81A3-FBC19E4EB43F}" dt="2021-02-25T13:33:29.489" v="2015" actId="478"/>
          <ac:spMkLst>
            <pc:docMk/>
            <pc:sldMk cId="501137874" sldId="261"/>
            <ac:spMk id="2" creationId="{CAF01737-518B-4FF8-9E90-5C43C3F3688A}"/>
          </ac:spMkLst>
        </pc:spChg>
        <pc:spChg chg="add del mod">
          <ac:chgData name="Michał Pyclik" userId="6d1d9512d460d1ef" providerId="LiveId" clId="{558DE7A4-6C1F-4DEB-81A3-FBC19E4EB43F}" dt="2021-02-25T13:22:48.029" v="1505" actId="478"/>
          <ac:spMkLst>
            <pc:docMk/>
            <pc:sldMk cId="501137874" sldId="261"/>
            <ac:spMk id="4" creationId="{88805777-A194-4966-B9BC-149C21310C86}"/>
          </ac:spMkLst>
        </pc:spChg>
        <pc:spChg chg="add mod">
          <ac:chgData name="Michał Pyclik" userId="6d1d9512d460d1ef" providerId="LiveId" clId="{558DE7A4-6C1F-4DEB-81A3-FBC19E4EB43F}" dt="2021-02-25T13:30:01.614" v="1995" actId="26606"/>
          <ac:spMkLst>
            <pc:docMk/>
            <pc:sldMk cId="501137874" sldId="261"/>
            <ac:spMk id="7" creationId="{9FE0CC8F-6F9A-4C9B-8CD3-A8FD136AD841}"/>
          </ac:spMkLst>
        </pc:spChg>
        <pc:spChg chg="add del mod">
          <ac:chgData name="Michał Pyclik" userId="6d1d9512d460d1ef" providerId="LiveId" clId="{558DE7A4-6C1F-4DEB-81A3-FBC19E4EB43F}" dt="2021-02-25T13:33:31.005" v="2016" actId="478"/>
          <ac:spMkLst>
            <pc:docMk/>
            <pc:sldMk cId="501137874" sldId="261"/>
            <ac:spMk id="9" creationId="{6C297028-D2E7-4349-905A-622495C355EF}"/>
          </ac:spMkLst>
        </pc:spChg>
        <pc:spChg chg="add">
          <ac:chgData name="Michał Pyclik" userId="6d1d9512d460d1ef" providerId="LiveId" clId="{558DE7A4-6C1F-4DEB-81A3-FBC19E4EB43F}" dt="2021-02-25T13:30:01.614" v="1995" actId="26606"/>
          <ac:spMkLst>
            <pc:docMk/>
            <pc:sldMk cId="501137874" sldId="261"/>
            <ac:spMk id="71" creationId="{3CED7894-4F62-4A6C-8DB5-DB5BE08E9C03}"/>
          </ac:spMkLst>
        </pc:spChg>
        <pc:spChg chg="add">
          <ac:chgData name="Michał Pyclik" userId="6d1d9512d460d1ef" providerId="LiveId" clId="{558DE7A4-6C1F-4DEB-81A3-FBC19E4EB43F}" dt="2021-02-25T13:30:01.614" v="1995" actId="26606"/>
          <ac:spMkLst>
            <pc:docMk/>
            <pc:sldMk cId="501137874" sldId="261"/>
            <ac:spMk id="73" creationId="{E536F3B4-50F6-4C52-8F76-4EB1214719DC}"/>
          </ac:spMkLst>
        </pc:spChg>
        <pc:graphicFrameChg chg="del">
          <ac:chgData name="Michał Pyclik" userId="6d1d9512d460d1ef" providerId="LiveId" clId="{558DE7A4-6C1F-4DEB-81A3-FBC19E4EB43F}" dt="2021-02-25T13:22:45.489" v="1504" actId="478"/>
          <ac:graphicFrameMkLst>
            <pc:docMk/>
            <pc:sldMk cId="501137874" sldId="261"/>
            <ac:graphicFrameMk id="6" creationId="{F09277A2-25A7-43A4-80C6-D79664AEEEE5}"/>
          </ac:graphicFrameMkLst>
        </pc:graphicFrameChg>
        <pc:picChg chg="add mod">
          <ac:chgData name="Michał Pyclik" userId="6d1d9512d460d1ef" providerId="LiveId" clId="{558DE7A4-6C1F-4DEB-81A3-FBC19E4EB43F}" dt="2021-02-25T13:30:01.614" v="1995" actId="26606"/>
          <ac:picMkLst>
            <pc:docMk/>
            <pc:sldMk cId="501137874" sldId="261"/>
            <ac:picMk id="6146" creationId="{03F9BEB2-D047-44AE-9FC2-81BB7CE3B2A0}"/>
          </ac:picMkLst>
        </pc:picChg>
      </pc:sldChg>
      <pc:sldChg chg="addSp delSp modSp mod">
        <pc:chgData name="Michał Pyclik" userId="6d1d9512d460d1ef" providerId="LiveId" clId="{558DE7A4-6C1F-4DEB-81A3-FBC19E4EB43F}" dt="2021-02-25T13:44:23.099" v="2244" actId="27636"/>
        <pc:sldMkLst>
          <pc:docMk/>
          <pc:sldMk cId="3819317856" sldId="262"/>
        </pc:sldMkLst>
        <pc:spChg chg="mod">
          <ac:chgData name="Michał Pyclik" userId="6d1d9512d460d1ef" providerId="LiveId" clId="{558DE7A4-6C1F-4DEB-81A3-FBC19E4EB43F}" dt="2021-02-25T13:42:41.625" v="2230" actId="26606"/>
          <ac:spMkLst>
            <pc:docMk/>
            <pc:sldMk cId="3819317856" sldId="262"/>
            <ac:spMk id="2" creationId="{CAF01737-518B-4FF8-9E90-5C43C3F3688A}"/>
          </ac:spMkLst>
        </pc:spChg>
        <pc:spChg chg="mod ord">
          <ac:chgData name="Michał Pyclik" userId="6d1d9512d460d1ef" providerId="LiveId" clId="{558DE7A4-6C1F-4DEB-81A3-FBC19E4EB43F}" dt="2021-02-25T13:44:23.099" v="2244" actId="27636"/>
          <ac:spMkLst>
            <pc:docMk/>
            <pc:sldMk cId="3819317856" sldId="262"/>
            <ac:spMk id="3" creationId="{1436EBC3-D4D5-4A89-9B48-F7A4500A65B7}"/>
          </ac:spMkLst>
        </pc:spChg>
        <pc:spChg chg="add">
          <ac:chgData name="Michał Pyclik" userId="6d1d9512d460d1ef" providerId="LiveId" clId="{558DE7A4-6C1F-4DEB-81A3-FBC19E4EB43F}" dt="2021-02-25T13:42:41.625" v="2230" actId="26606"/>
          <ac:spMkLst>
            <pc:docMk/>
            <pc:sldMk cId="3819317856" sldId="262"/>
            <ac:spMk id="135" creationId="{3CED7894-4F62-4A6C-8DB5-DB5BE08E9C03}"/>
          </ac:spMkLst>
        </pc:spChg>
        <pc:spChg chg="add">
          <ac:chgData name="Michał Pyclik" userId="6d1d9512d460d1ef" providerId="LiveId" clId="{558DE7A4-6C1F-4DEB-81A3-FBC19E4EB43F}" dt="2021-02-25T13:42:41.625" v="2230" actId="26606"/>
          <ac:spMkLst>
            <pc:docMk/>
            <pc:sldMk cId="3819317856" sldId="262"/>
            <ac:spMk id="137" creationId="{E536F3B4-50F6-4C52-8F76-4EB1214719DC}"/>
          </ac:spMkLst>
        </pc:spChg>
        <pc:spChg chg="del">
          <ac:chgData name="Michał Pyclik" userId="6d1d9512d460d1ef" providerId="LiveId" clId="{558DE7A4-6C1F-4DEB-81A3-FBC19E4EB43F}" dt="2021-02-25T13:42:41.625" v="2230" actId="26606"/>
          <ac:spMkLst>
            <pc:docMk/>
            <pc:sldMk cId="3819317856" sldId="262"/>
            <ac:spMk id="4100" creationId="{7A4CA679-3546-4E14-8FB8-F57168C37635}"/>
          </ac:spMkLst>
        </pc:spChg>
        <pc:spChg chg="del">
          <ac:chgData name="Michał Pyclik" userId="6d1d9512d460d1ef" providerId="LiveId" clId="{558DE7A4-6C1F-4DEB-81A3-FBC19E4EB43F}" dt="2021-02-25T13:42:41.625" v="2230" actId="26606"/>
          <ac:spMkLst>
            <pc:docMk/>
            <pc:sldMk cId="3819317856" sldId="262"/>
            <ac:spMk id="4101" creationId="{44D16E90-7C64-4C04-A50A-B866A1A92B4E}"/>
          </ac:spMkLst>
        </pc:spChg>
        <pc:spChg chg="del">
          <ac:chgData name="Michał Pyclik" userId="6d1d9512d460d1ef" providerId="LiveId" clId="{558DE7A4-6C1F-4DEB-81A3-FBC19E4EB43F}" dt="2021-02-25T13:42:41.625" v="2230" actId="26606"/>
          <ac:spMkLst>
            <pc:docMk/>
            <pc:sldMk cId="3819317856" sldId="262"/>
            <ac:spMk id="4102" creationId="{DBE4DD59-5AA2-46C6-B6A8-9B4C62D19877}"/>
          </ac:spMkLst>
        </pc:spChg>
        <pc:spChg chg="del">
          <ac:chgData name="Michał Pyclik" userId="6d1d9512d460d1ef" providerId="LiveId" clId="{558DE7A4-6C1F-4DEB-81A3-FBC19E4EB43F}" dt="2021-02-25T13:42:41.625" v="2230" actId="26606"/>
          <ac:spMkLst>
            <pc:docMk/>
            <pc:sldMk cId="3819317856" sldId="262"/>
            <ac:spMk id="4103" creationId="{160CE81C-67DC-489E-BFFB-877C80B854DB}"/>
          </ac:spMkLst>
        </pc:spChg>
        <pc:picChg chg="del">
          <ac:chgData name="Michał Pyclik" userId="6d1d9512d460d1ef" providerId="LiveId" clId="{558DE7A4-6C1F-4DEB-81A3-FBC19E4EB43F}" dt="2021-02-25T13:42:30.329" v="2228" actId="478"/>
          <ac:picMkLst>
            <pc:docMk/>
            <pc:sldMk cId="3819317856" sldId="262"/>
            <ac:picMk id="4098" creationId="{E37EF6C7-F62A-47FF-A95B-C8E036BE9019}"/>
          </ac:picMkLst>
        </pc:picChg>
        <pc:picChg chg="add mod">
          <ac:chgData name="Michał Pyclik" userId="6d1d9512d460d1ef" providerId="LiveId" clId="{558DE7A4-6C1F-4DEB-81A3-FBC19E4EB43F}" dt="2021-02-25T13:42:41.625" v="2230" actId="26606"/>
          <ac:picMkLst>
            <pc:docMk/>
            <pc:sldMk cId="3819317856" sldId="262"/>
            <ac:picMk id="9218" creationId="{33AAB4F3-6E1A-4EEA-8C35-26FE5EAD9EB9}"/>
          </ac:picMkLst>
        </pc:picChg>
      </pc:sldChg>
      <pc:sldChg chg="modSp mod">
        <pc:chgData name="Michał Pyclik" userId="6d1d9512d460d1ef" providerId="LiveId" clId="{558DE7A4-6C1F-4DEB-81A3-FBC19E4EB43F}" dt="2021-02-25T13:49:19.529" v="2277" actId="20577"/>
        <pc:sldMkLst>
          <pc:docMk/>
          <pc:sldMk cId="4112880361" sldId="266"/>
        </pc:sldMkLst>
        <pc:spChg chg="mod">
          <ac:chgData name="Michał Pyclik" userId="6d1d9512d460d1ef" providerId="LiveId" clId="{558DE7A4-6C1F-4DEB-81A3-FBC19E4EB43F}" dt="2021-02-25T13:49:19.529" v="2277" actId="20577"/>
          <ac:spMkLst>
            <pc:docMk/>
            <pc:sldMk cId="4112880361" sldId="266"/>
            <ac:spMk id="3" creationId="{1436EBC3-D4D5-4A89-9B48-F7A4500A65B7}"/>
          </ac:spMkLst>
        </pc:spChg>
      </pc:sldChg>
      <pc:sldChg chg="addSp delSp modSp mod">
        <pc:chgData name="Michał Pyclik" userId="6d1d9512d460d1ef" providerId="LiveId" clId="{558DE7A4-6C1F-4DEB-81A3-FBC19E4EB43F}" dt="2021-02-25T13:37:55.267" v="2114" actId="1035"/>
        <pc:sldMkLst>
          <pc:docMk/>
          <pc:sldMk cId="317403593" sldId="267"/>
        </pc:sldMkLst>
        <pc:spChg chg="add mod">
          <ac:chgData name="Michał Pyclik" userId="6d1d9512d460d1ef" providerId="LiveId" clId="{558DE7A4-6C1F-4DEB-81A3-FBC19E4EB43F}" dt="2021-02-25T13:34:31.277" v="2019" actId="1076"/>
          <ac:spMkLst>
            <pc:docMk/>
            <pc:sldMk cId="317403593" sldId="267"/>
            <ac:spMk id="5" creationId="{50F1D215-442E-4E51-9BDD-BA5ABEB51F16}"/>
          </ac:spMkLst>
        </pc:spChg>
        <pc:spChg chg="add mod">
          <ac:chgData name="Michał Pyclik" userId="6d1d9512d460d1ef" providerId="LiveId" clId="{558DE7A4-6C1F-4DEB-81A3-FBC19E4EB43F}" dt="2021-02-25T13:37:55.267" v="2114" actId="1035"/>
          <ac:spMkLst>
            <pc:docMk/>
            <pc:sldMk cId="317403593" sldId="267"/>
            <ac:spMk id="7" creationId="{34FB7130-2A3C-44E0-BBD1-7ED35CE10E42}"/>
          </ac:spMkLst>
        </pc:spChg>
        <pc:graphicFrameChg chg="del">
          <ac:chgData name="Michał Pyclik" userId="6d1d9512d460d1ef" providerId="LiveId" clId="{558DE7A4-6C1F-4DEB-81A3-FBC19E4EB43F}" dt="2021-02-25T13:34:12.182" v="2017" actId="478"/>
          <ac:graphicFrameMkLst>
            <pc:docMk/>
            <pc:sldMk cId="317403593" sldId="267"/>
            <ac:graphicFrameMk id="4" creationId="{2DAC36D0-22D1-4339-A80C-E12B8AC26343}"/>
          </ac:graphicFrameMkLst>
        </pc:graphicFrameChg>
        <pc:graphicFrameChg chg="add mod modGraphic">
          <ac:chgData name="Michał Pyclik" userId="6d1d9512d460d1ef" providerId="LiveId" clId="{558DE7A4-6C1F-4DEB-81A3-FBC19E4EB43F}" dt="2021-02-25T13:36:02.513" v="2050" actId="1076"/>
          <ac:graphicFrameMkLst>
            <pc:docMk/>
            <pc:sldMk cId="317403593" sldId="267"/>
            <ac:graphicFrameMk id="6" creationId="{81F77632-3618-4CDE-8F31-9052080A860C}"/>
          </ac:graphicFrameMkLst>
        </pc:graphicFrameChg>
        <pc:graphicFrameChg chg="add mod">
          <ac:chgData name="Michał Pyclik" userId="6d1d9512d460d1ef" providerId="LiveId" clId="{558DE7A4-6C1F-4DEB-81A3-FBC19E4EB43F}" dt="2021-02-25T13:37:55.267" v="2114" actId="1035"/>
          <ac:graphicFrameMkLst>
            <pc:docMk/>
            <pc:sldMk cId="317403593" sldId="267"/>
            <ac:graphicFrameMk id="8" creationId="{F1E8DC15-7F4C-4487-AFE0-3FD4EA666877}"/>
          </ac:graphicFrameMkLst>
        </pc:graphicFrameChg>
      </pc:sldChg>
      <pc:sldChg chg="modSp">
        <pc:chgData name="Michał Pyclik" userId="6d1d9512d460d1ef" providerId="LiveId" clId="{558DE7A4-6C1F-4DEB-81A3-FBC19E4EB43F}" dt="2021-02-25T13:39:57.439" v="2144" actId="12269"/>
        <pc:sldMkLst>
          <pc:docMk/>
          <pc:sldMk cId="7603465" sldId="268"/>
        </pc:sldMkLst>
        <pc:graphicFrameChg chg="mod">
          <ac:chgData name="Michał Pyclik" userId="6d1d9512d460d1ef" providerId="LiveId" clId="{558DE7A4-6C1F-4DEB-81A3-FBC19E4EB43F}" dt="2021-02-25T13:39:57.439" v="2144" actId="12269"/>
          <ac:graphicFrameMkLst>
            <pc:docMk/>
            <pc:sldMk cId="7603465" sldId="268"/>
            <ac:graphicFrameMk id="5" creationId="{74A04B68-57E9-4FCE-B704-596A0C78503A}"/>
          </ac:graphicFrameMkLst>
        </pc:graphicFrameChg>
      </pc:sldChg>
      <pc:sldChg chg="addSp modSp mod setBg">
        <pc:chgData name="Michał Pyclik" userId="6d1d9512d460d1ef" providerId="LiveId" clId="{558DE7A4-6C1F-4DEB-81A3-FBC19E4EB43F}" dt="2021-02-25T13:41:52.206" v="2227" actId="27636"/>
        <pc:sldMkLst>
          <pc:docMk/>
          <pc:sldMk cId="163805568" sldId="269"/>
        </pc:sldMkLst>
        <pc:spChg chg="mod">
          <ac:chgData name="Michał Pyclik" userId="6d1d9512d460d1ef" providerId="LiveId" clId="{558DE7A4-6C1F-4DEB-81A3-FBC19E4EB43F}" dt="2021-02-25T13:41:50.058" v="2225" actId="1076"/>
          <ac:spMkLst>
            <pc:docMk/>
            <pc:sldMk cId="163805568" sldId="269"/>
            <ac:spMk id="2" creationId="{CAF01737-518B-4FF8-9E90-5C43C3F3688A}"/>
          </ac:spMkLst>
        </pc:spChg>
        <pc:spChg chg="mod">
          <ac:chgData name="Michał Pyclik" userId="6d1d9512d460d1ef" providerId="LiveId" clId="{558DE7A4-6C1F-4DEB-81A3-FBC19E4EB43F}" dt="2021-02-25T13:41:52.206" v="2227" actId="27636"/>
          <ac:spMkLst>
            <pc:docMk/>
            <pc:sldMk cId="163805568" sldId="269"/>
            <ac:spMk id="3" creationId="{1436EBC3-D4D5-4A89-9B48-F7A4500A65B7}"/>
          </ac:spMkLst>
        </pc:spChg>
        <pc:spChg chg="add">
          <ac:chgData name="Michał Pyclik" userId="6d1d9512d460d1ef" providerId="LiveId" clId="{558DE7A4-6C1F-4DEB-81A3-FBC19E4EB43F}" dt="2021-02-25T13:41:36.538" v="2216" actId="26606"/>
          <ac:spMkLst>
            <pc:docMk/>
            <pc:sldMk cId="163805568" sldId="269"/>
            <ac:spMk id="71" creationId="{3CED7894-4F62-4A6C-8DB5-DB5BE08E9C03}"/>
          </ac:spMkLst>
        </pc:spChg>
        <pc:spChg chg="add">
          <ac:chgData name="Michał Pyclik" userId="6d1d9512d460d1ef" providerId="LiveId" clId="{558DE7A4-6C1F-4DEB-81A3-FBC19E4EB43F}" dt="2021-02-25T13:41:36.538" v="2216" actId="26606"/>
          <ac:spMkLst>
            <pc:docMk/>
            <pc:sldMk cId="163805568" sldId="269"/>
            <ac:spMk id="73" creationId="{E536F3B4-50F6-4C52-8F76-4EB1214719DC}"/>
          </ac:spMkLst>
        </pc:spChg>
        <pc:picChg chg="add mod">
          <ac:chgData name="Michał Pyclik" userId="6d1d9512d460d1ef" providerId="LiveId" clId="{558DE7A4-6C1F-4DEB-81A3-FBC19E4EB43F}" dt="2021-02-25T13:41:36.538" v="2216" actId="26606"/>
          <ac:picMkLst>
            <pc:docMk/>
            <pc:sldMk cId="163805568" sldId="269"/>
            <ac:picMk id="8194" creationId="{615DEC98-BCAE-4C91-B1A7-216B986E7B5B}"/>
          </ac:picMkLst>
        </pc:picChg>
      </pc:sldChg>
      <pc:sldChg chg="del">
        <pc:chgData name="Michał Pyclik" userId="6d1d9512d460d1ef" providerId="LiveId" clId="{558DE7A4-6C1F-4DEB-81A3-FBC19E4EB43F}" dt="2021-02-25T13:22:41.452" v="1503" actId="47"/>
        <pc:sldMkLst>
          <pc:docMk/>
          <pc:sldMk cId="1657431875" sldId="270"/>
        </pc:sldMkLst>
      </pc:sldChg>
      <pc:sldChg chg="del">
        <pc:chgData name="Michał Pyclik" userId="6d1d9512d460d1ef" providerId="LiveId" clId="{558DE7A4-6C1F-4DEB-81A3-FBC19E4EB43F}" dt="2021-02-25T13:18:24.009" v="852" actId="47"/>
        <pc:sldMkLst>
          <pc:docMk/>
          <pc:sldMk cId="2642546052" sldId="271"/>
        </pc:sldMkLst>
      </pc:sldChg>
      <pc:sldChg chg="del">
        <pc:chgData name="Michał Pyclik" userId="6d1d9512d460d1ef" providerId="LiveId" clId="{558DE7A4-6C1F-4DEB-81A3-FBC19E4EB43F}" dt="2021-02-25T13:18:24.009" v="852" actId="47"/>
        <pc:sldMkLst>
          <pc:docMk/>
          <pc:sldMk cId="2017746455" sldId="272"/>
        </pc:sldMkLst>
      </pc:sldChg>
      <pc:sldChg chg="del">
        <pc:chgData name="Michał Pyclik" userId="6d1d9512d460d1ef" providerId="LiveId" clId="{558DE7A4-6C1F-4DEB-81A3-FBC19E4EB43F}" dt="2021-02-25T13:28:20.807" v="1979" actId="47"/>
        <pc:sldMkLst>
          <pc:docMk/>
          <pc:sldMk cId="2935156665" sldId="273"/>
        </pc:sldMkLst>
      </pc:sldChg>
      <pc:sldChg chg="del">
        <pc:chgData name="Michał Pyclik" userId="6d1d9512d460d1ef" providerId="LiveId" clId="{558DE7A4-6C1F-4DEB-81A3-FBC19E4EB43F}" dt="2021-02-25T13:28:20.807" v="1979" actId="47"/>
        <pc:sldMkLst>
          <pc:docMk/>
          <pc:sldMk cId="2969955788" sldId="274"/>
        </pc:sldMkLst>
      </pc:sldChg>
      <pc:sldChg chg="del">
        <pc:chgData name="Michał Pyclik" userId="6d1d9512d460d1ef" providerId="LiveId" clId="{558DE7A4-6C1F-4DEB-81A3-FBC19E4EB43F}" dt="2021-02-25T13:28:20.807" v="1979" actId="47"/>
        <pc:sldMkLst>
          <pc:docMk/>
          <pc:sldMk cId="3741995660" sldId="275"/>
        </pc:sldMkLst>
      </pc:sldChg>
      <pc:sldChg chg="del">
        <pc:chgData name="Michał Pyclik" userId="6d1d9512d460d1ef" providerId="LiveId" clId="{558DE7A4-6C1F-4DEB-81A3-FBC19E4EB43F}" dt="2021-02-25T13:28:20.807" v="1979" actId="47"/>
        <pc:sldMkLst>
          <pc:docMk/>
          <pc:sldMk cId="3979671088" sldId="276"/>
        </pc:sldMkLst>
      </pc:sldChg>
      <pc:sldChg chg="del">
        <pc:chgData name="Michał Pyclik" userId="6d1d9512d460d1ef" providerId="LiveId" clId="{558DE7A4-6C1F-4DEB-81A3-FBC19E4EB43F}" dt="2021-02-25T13:28:20.807" v="1979" actId="47"/>
        <pc:sldMkLst>
          <pc:docMk/>
          <pc:sldMk cId="3935485713" sldId="277"/>
        </pc:sldMkLst>
      </pc:sldChg>
      <pc:sldChg chg="del">
        <pc:chgData name="Michał Pyclik" userId="6d1d9512d460d1ef" providerId="LiveId" clId="{558DE7A4-6C1F-4DEB-81A3-FBC19E4EB43F}" dt="2021-02-25T13:28:20.807" v="1979" actId="47"/>
        <pc:sldMkLst>
          <pc:docMk/>
          <pc:sldMk cId="2724666507" sldId="278"/>
        </pc:sldMkLst>
      </pc:sldChg>
      <pc:sldChg chg="del">
        <pc:chgData name="Michał Pyclik" userId="6d1d9512d460d1ef" providerId="LiveId" clId="{558DE7A4-6C1F-4DEB-81A3-FBC19E4EB43F}" dt="2021-02-25T13:28:20.807" v="1979" actId="47"/>
        <pc:sldMkLst>
          <pc:docMk/>
          <pc:sldMk cId="3962220981" sldId="279"/>
        </pc:sldMkLst>
      </pc:sldChg>
      <pc:sldChg chg="addSp delSp modSp del mod">
        <pc:chgData name="Michał Pyclik" userId="6d1d9512d460d1ef" providerId="LiveId" clId="{558DE7A4-6C1F-4DEB-81A3-FBC19E4EB43F}" dt="2021-02-25T13:14:43.552" v="406" actId="47"/>
        <pc:sldMkLst>
          <pc:docMk/>
          <pc:sldMk cId="145783809" sldId="280"/>
        </pc:sldMkLst>
        <pc:spChg chg="del">
          <ac:chgData name="Michał Pyclik" userId="6d1d9512d460d1ef" providerId="LiveId" clId="{558DE7A4-6C1F-4DEB-81A3-FBC19E4EB43F}" dt="2021-02-25T13:14:25.024" v="402" actId="478"/>
          <ac:spMkLst>
            <pc:docMk/>
            <pc:sldMk cId="145783809" sldId="280"/>
            <ac:spMk id="2" creationId="{CAF01737-518B-4FF8-9E90-5C43C3F3688A}"/>
          </ac:spMkLst>
        </pc:spChg>
        <pc:spChg chg="add del mod">
          <ac:chgData name="Michał Pyclik" userId="6d1d9512d460d1ef" providerId="LiveId" clId="{558DE7A4-6C1F-4DEB-81A3-FBC19E4EB43F}" dt="2021-02-25T13:14:26.596" v="403" actId="478"/>
          <ac:spMkLst>
            <pc:docMk/>
            <pc:sldMk cId="145783809" sldId="280"/>
            <ac:spMk id="5" creationId="{D0C3CA7B-B9C4-4C82-A3C8-5AAFCF9FE848}"/>
          </ac:spMkLst>
        </pc:spChg>
        <pc:picChg chg="del">
          <ac:chgData name="Michał Pyclik" userId="6d1d9512d460d1ef" providerId="LiveId" clId="{558DE7A4-6C1F-4DEB-81A3-FBC19E4EB43F}" dt="2021-02-25T13:14:23.789" v="401" actId="478"/>
          <ac:picMkLst>
            <pc:docMk/>
            <pc:sldMk cId="145783809" sldId="280"/>
            <ac:picMk id="1028" creationId="{FF86BA68-3403-47D6-B3A3-CFE2B6D7D1EC}"/>
          </ac:picMkLst>
        </pc:picChg>
      </pc:sldChg>
      <pc:sldChg chg="modSp add mod">
        <pc:chgData name="Michał Pyclik" userId="6d1d9512d460d1ef" providerId="LiveId" clId="{558DE7A4-6C1F-4DEB-81A3-FBC19E4EB43F}" dt="2021-02-25T13:15:31.959" v="495" actId="6549"/>
        <pc:sldMkLst>
          <pc:docMk/>
          <pc:sldMk cId="1319818644" sldId="281"/>
        </pc:sldMkLst>
        <pc:spChg chg="mod">
          <ac:chgData name="Michał Pyclik" userId="6d1d9512d460d1ef" providerId="LiveId" clId="{558DE7A4-6C1F-4DEB-81A3-FBC19E4EB43F}" dt="2021-02-25T13:15:31.959" v="495" actId="6549"/>
          <ac:spMkLst>
            <pc:docMk/>
            <pc:sldMk cId="1319818644" sldId="281"/>
            <ac:spMk id="3" creationId="{1436EBC3-D4D5-4A89-9B48-F7A4500A65B7}"/>
          </ac:spMkLst>
        </pc:spChg>
      </pc:sldChg>
      <pc:sldChg chg="addSp delSp modSp add mod">
        <pc:chgData name="Michał Pyclik" userId="6d1d9512d460d1ef" providerId="LiveId" clId="{558DE7A4-6C1F-4DEB-81A3-FBC19E4EB43F}" dt="2021-02-25T13:20:52.018" v="1237" actId="20577"/>
        <pc:sldMkLst>
          <pc:docMk/>
          <pc:sldMk cId="3605905043" sldId="282"/>
        </pc:sldMkLst>
        <pc:spChg chg="del">
          <ac:chgData name="Michał Pyclik" userId="6d1d9512d460d1ef" providerId="LiveId" clId="{558DE7A4-6C1F-4DEB-81A3-FBC19E4EB43F}" dt="2021-02-25T13:18:33.701" v="854" actId="478"/>
          <ac:spMkLst>
            <pc:docMk/>
            <pc:sldMk cId="3605905043" sldId="282"/>
            <ac:spMk id="2" creationId="{CAF01737-518B-4FF8-9E90-5C43C3F3688A}"/>
          </ac:spMkLst>
        </pc:spChg>
        <pc:spChg chg="mod">
          <ac:chgData name="Michał Pyclik" userId="6d1d9512d460d1ef" providerId="LiveId" clId="{558DE7A4-6C1F-4DEB-81A3-FBC19E4EB43F}" dt="2021-02-25T13:20:52.018" v="1237" actId="20577"/>
          <ac:spMkLst>
            <pc:docMk/>
            <pc:sldMk cId="3605905043" sldId="282"/>
            <ac:spMk id="3" creationId="{1436EBC3-D4D5-4A89-9B48-F7A4500A65B7}"/>
          </ac:spMkLst>
        </pc:spChg>
        <pc:spChg chg="add del mod">
          <ac:chgData name="Michał Pyclik" userId="6d1d9512d460d1ef" providerId="LiveId" clId="{558DE7A4-6C1F-4DEB-81A3-FBC19E4EB43F}" dt="2021-02-25T13:18:35.669" v="855" actId="478"/>
          <ac:spMkLst>
            <pc:docMk/>
            <pc:sldMk cId="3605905043" sldId="282"/>
            <ac:spMk id="5" creationId="{5A876F31-8BD3-47B6-817E-6947FB9D0A16}"/>
          </ac:spMkLst>
        </pc:spChg>
      </pc:sldChg>
      <pc:sldChg chg="modSp add mod">
        <pc:chgData name="Michał Pyclik" userId="6d1d9512d460d1ef" providerId="LiveId" clId="{558DE7A4-6C1F-4DEB-81A3-FBC19E4EB43F}" dt="2021-02-25T13:22:27.482" v="1502" actId="20577"/>
        <pc:sldMkLst>
          <pc:docMk/>
          <pc:sldMk cId="818832109" sldId="283"/>
        </pc:sldMkLst>
        <pc:spChg chg="mod">
          <ac:chgData name="Michał Pyclik" userId="6d1d9512d460d1ef" providerId="LiveId" clId="{558DE7A4-6C1F-4DEB-81A3-FBC19E4EB43F}" dt="2021-02-25T13:22:27.482" v="1502" actId="20577"/>
          <ac:spMkLst>
            <pc:docMk/>
            <pc:sldMk cId="818832109" sldId="283"/>
            <ac:spMk id="3" creationId="{1436EBC3-D4D5-4A89-9B48-F7A4500A65B7}"/>
          </ac:spMkLst>
        </pc:spChg>
      </pc:sldChg>
      <pc:sldChg chg="addSp delSp modSp add mod setBg">
        <pc:chgData name="Michał Pyclik" userId="6d1d9512d460d1ef" providerId="LiveId" clId="{558DE7A4-6C1F-4DEB-81A3-FBC19E4EB43F}" dt="2021-02-25T13:33:26.016" v="2014" actId="478"/>
        <pc:sldMkLst>
          <pc:docMk/>
          <pc:sldMk cId="3548689430" sldId="284"/>
        </pc:sldMkLst>
        <pc:spChg chg="del mod">
          <ac:chgData name="Michał Pyclik" userId="6d1d9512d460d1ef" providerId="LiveId" clId="{558DE7A4-6C1F-4DEB-81A3-FBC19E4EB43F}" dt="2021-02-25T13:33:24.862" v="2013" actId="478"/>
          <ac:spMkLst>
            <pc:docMk/>
            <pc:sldMk cId="3548689430" sldId="284"/>
            <ac:spMk id="2" creationId="{CAF01737-518B-4FF8-9E90-5C43C3F3688A}"/>
          </ac:spMkLst>
        </pc:spChg>
        <pc:spChg chg="add del mod">
          <ac:chgData name="Michał Pyclik" userId="6d1d9512d460d1ef" providerId="LiveId" clId="{558DE7A4-6C1F-4DEB-81A3-FBC19E4EB43F}" dt="2021-02-25T13:33:26.016" v="2014" actId="478"/>
          <ac:spMkLst>
            <pc:docMk/>
            <pc:sldMk cId="3548689430" sldId="284"/>
            <ac:spMk id="4" creationId="{901FA9D8-D186-4DBC-A510-BA90E60F138B}"/>
          </ac:spMkLst>
        </pc:spChg>
        <pc:spChg chg="mod">
          <ac:chgData name="Michał Pyclik" userId="6d1d9512d460d1ef" providerId="LiveId" clId="{558DE7A4-6C1F-4DEB-81A3-FBC19E4EB43F}" dt="2021-02-25T13:29:47.002" v="1993" actId="26606"/>
          <ac:spMkLst>
            <pc:docMk/>
            <pc:sldMk cId="3548689430" sldId="284"/>
            <ac:spMk id="7" creationId="{9FE0CC8F-6F9A-4C9B-8CD3-A8FD136AD841}"/>
          </ac:spMkLst>
        </pc:spChg>
        <pc:spChg chg="add">
          <ac:chgData name="Michał Pyclik" userId="6d1d9512d460d1ef" providerId="LiveId" clId="{558DE7A4-6C1F-4DEB-81A3-FBC19E4EB43F}" dt="2021-02-25T13:29:47.002" v="1993" actId="26606"/>
          <ac:spMkLst>
            <pc:docMk/>
            <pc:sldMk cId="3548689430" sldId="284"/>
            <ac:spMk id="71" creationId="{3CED7894-4F62-4A6C-8DB5-DB5BE08E9C03}"/>
          </ac:spMkLst>
        </pc:spChg>
        <pc:spChg chg="add">
          <ac:chgData name="Michał Pyclik" userId="6d1d9512d460d1ef" providerId="LiveId" clId="{558DE7A4-6C1F-4DEB-81A3-FBC19E4EB43F}" dt="2021-02-25T13:29:47.002" v="1993" actId="26606"/>
          <ac:spMkLst>
            <pc:docMk/>
            <pc:sldMk cId="3548689430" sldId="284"/>
            <ac:spMk id="73" creationId="{E536F3B4-50F6-4C52-8F76-4EB1214719DC}"/>
          </ac:spMkLst>
        </pc:spChg>
        <pc:picChg chg="add mod">
          <ac:chgData name="Michał Pyclik" userId="6d1d9512d460d1ef" providerId="LiveId" clId="{558DE7A4-6C1F-4DEB-81A3-FBC19E4EB43F}" dt="2021-02-25T13:29:47.002" v="1993" actId="26606"/>
          <ac:picMkLst>
            <pc:docMk/>
            <pc:sldMk cId="3548689430" sldId="284"/>
            <ac:picMk id="5122" creationId="{AFC0A1EB-64D5-47B9-AC50-C749698325AB}"/>
          </ac:picMkLst>
        </pc:picChg>
      </pc:sldChg>
      <pc:sldChg chg="addSp delSp modSp add mod setBg setClrOvrMap">
        <pc:chgData name="Michał Pyclik" userId="6d1d9512d460d1ef" providerId="LiveId" clId="{558DE7A4-6C1F-4DEB-81A3-FBC19E4EB43F}" dt="2021-02-25T13:33:19.525" v="2012" actId="478"/>
        <pc:sldMkLst>
          <pc:docMk/>
          <pc:sldMk cId="768911231" sldId="285"/>
        </pc:sldMkLst>
        <pc:spChg chg="del mod">
          <ac:chgData name="Michał Pyclik" userId="6d1d9512d460d1ef" providerId="LiveId" clId="{558DE7A4-6C1F-4DEB-81A3-FBC19E4EB43F}" dt="2021-02-25T13:33:14.310" v="2009" actId="478"/>
          <ac:spMkLst>
            <pc:docMk/>
            <pc:sldMk cId="768911231" sldId="285"/>
            <ac:spMk id="2" creationId="{CAF01737-518B-4FF8-9E90-5C43C3F3688A}"/>
          </ac:spMkLst>
        </pc:spChg>
        <pc:spChg chg="add del mod">
          <ac:chgData name="Michał Pyclik" userId="6d1d9512d460d1ef" providerId="LiveId" clId="{558DE7A4-6C1F-4DEB-81A3-FBC19E4EB43F}" dt="2021-02-25T13:33:19.525" v="2012" actId="478"/>
          <ac:spMkLst>
            <pc:docMk/>
            <pc:sldMk cId="768911231" sldId="285"/>
            <ac:spMk id="4" creationId="{FE3A267C-7FDD-4EB7-9C39-3B210D6B2134}"/>
          </ac:spMkLst>
        </pc:spChg>
        <pc:spChg chg="mod ord">
          <ac:chgData name="Michał Pyclik" userId="6d1d9512d460d1ef" providerId="LiveId" clId="{558DE7A4-6C1F-4DEB-81A3-FBC19E4EB43F}" dt="2021-02-25T13:29:23.050" v="1989" actId="26606"/>
          <ac:spMkLst>
            <pc:docMk/>
            <pc:sldMk cId="768911231" sldId="285"/>
            <ac:spMk id="7" creationId="{9FE0CC8F-6F9A-4C9B-8CD3-A8FD136AD841}"/>
          </ac:spMkLst>
        </pc:spChg>
        <pc:spChg chg="add del">
          <ac:chgData name="Michał Pyclik" userId="6d1d9512d460d1ef" providerId="LiveId" clId="{558DE7A4-6C1F-4DEB-81A3-FBC19E4EB43F}" dt="2021-02-25T13:29:15.209" v="1984" actId="26606"/>
          <ac:spMkLst>
            <pc:docMk/>
            <pc:sldMk cId="768911231" sldId="285"/>
            <ac:spMk id="71" creationId="{504BED40-EAF7-4E55-AFF7-2CD840EBD3AA}"/>
          </ac:spMkLst>
        </pc:spChg>
        <pc:spChg chg="add del">
          <ac:chgData name="Michał Pyclik" userId="6d1d9512d460d1ef" providerId="LiveId" clId="{558DE7A4-6C1F-4DEB-81A3-FBC19E4EB43F}" dt="2021-02-25T13:29:15.209" v="1984" actId="26606"/>
          <ac:spMkLst>
            <pc:docMk/>
            <pc:sldMk cId="768911231" sldId="285"/>
            <ac:spMk id="73" creationId="{F367CCF1-BB1E-41CF-8499-94A870C33EFA}"/>
          </ac:spMkLst>
        </pc:spChg>
        <pc:spChg chg="add del">
          <ac:chgData name="Michał Pyclik" userId="6d1d9512d460d1ef" providerId="LiveId" clId="{558DE7A4-6C1F-4DEB-81A3-FBC19E4EB43F}" dt="2021-02-25T13:29:16.383" v="1986" actId="26606"/>
          <ac:spMkLst>
            <pc:docMk/>
            <pc:sldMk cId="768911231" sldId="285"/>
            <ac:spMk id="75" creationId="{DBE4DD59-5AA2-46C6-B6A8-9B4C62D19877}"/>
          </ac:spMkLst>
        </pc:spChg>
        <pc:spChg chg="add del">
          <ac:chgData name="Michał Pyclik" userId="6d1d9512d460d1ef" providerId="LiveId" clId="{558DE7A4-6C1F-4DEB-81A3-FBC19E4EB43F}" dt="2021-02-25T13:29:16.383" v="1986" actId="26606"/>
          <ac:spMkLst>
            <pc:docMk/>
            <pc:sldMk cId="768911231" sldId="285"/>
            <ac:spMk id="77" creationId="{160CE81C-67DC-489E-BFFB-877C80B854DB}"/>
          </ac:spMkLst>
        </pc:spChg>
        <pc:spChg chg="add">
          <ac:chgData name="Michał Pyclik" userId="6d1d9512d460d1ef" providerId="LiveId" clId="{558DE7A4-6C1F-4DEB-81A3-FBC19E4EB43F}" dt="2021-02-25T13:29:23.050" v="1989" actId="26606"/>
          <ac:spMkLst>
            <pc:docMk/>
            <pc:sldMk cId="768911231" sldId="285"/>
            <ac:spMk id="79" creationId="{96BC321D-B05F-4857-8880-97F61B9B7858}"/>
          </ac:spMkLst>
        </pc:spChg>
        <pc:spChg chg="add del">
          <ac:chgData name="Michał Pyclik" userId="6d1d9512d460d1ef" providerId="LiveId" clId="{558DE7A4-6C1F-4DEB-81A3-FBC19E4EB43F}" dt="2021-02-25T13:29:16.383" v="1986" actId="26606"/>
          <ac:spMkLst>
            <pc:docMk/>
            <pc:sldMk cId="768911231" sldId="285"/>
            <ac:spMk id="4100" creationId="{7A4CA679-3546-4E14-8FB8-F57168C37635}"/>
          </ac:spMkLst>
        </pc:spChg>
        <pc:spChg chg="add del">
          <ac:chgData name="Michał Pyclik" userId="6d1d9512d460d1ef" providerId="LiveId" clId="{558DE7A4-6C1F-4DEB-81A3-FBC19E4EB43F}" dt="2021-02-25T13:29:16.383" v="1986" actId="26606"/>
          <ac:spMkLst>
            <pc:docMk/>
            <pc:sldMk cId="768911231" sldId="285"/>
            <ac:spMk id="4101" creationId="{44D16E90-7C64-4C04-A50A-B866A1A92B4E}"/>
          </ac:spMkLst>
        </pc:spChg>
        <pc:spChg chg="add del">
          <ac:chgData name="Michał Pyclik" userId="6d1d9512d460d1ef" providerId="LiveId" clId="{558DE7A4-6C1F-4DEB-81A3-FBC19E4EB43F}" dt="2021-02-25T13:29:23.050" v="1989" actId="26606"/>
          <ac:spMkLst>
            <pc:docMk/>
            <pc:sldMk cId="768911231" sldId="285"/>
            <ac:spMk id="4103" creationId="{36B822CC-7DA9-4417-AA94-64CEB676F0B8}"/>
          </ac:spMkLst>
        </pc:spChg>
        <pc:spChg chg="add del">
          <ac:chgData name="Michał Pyclik" userId="6d1d9512d460d1ef" providerId="LiveId" clId="{558DE7A4-6C1F-4DEB-81A3-FBC19E4EB43F}" dt="2021-02-25T13:29:23.050" v="1989" actId="26606"/>
          <ac:spMkLst>
            <pc:docMk/>
            <pc:sldMk cId="768911231" sldId="285"/>
            <ac:spMk id="4104" creationId="{AFA01E88-71CC-4FF3-9E81-51E0C32B45E4}"/>
          </ac:spMkLst>
        </pc:spChg>
        <pc:spChg chg="add">
          <ac:chgData name="Michał Pyclik" userId="6d1d9512d460d1ef" providerId="LiveId" clId="{558DE7A4-6C1F-4DEB-81A3-FBC19E4EB43F}" dt="2021-02-25T13:29:23.050" v="1989" actId="26606"/>
          <ac:spMkLst>
            <pc:docMk/>
            <pc:sldMk cId="768911231" sldId="285"/>
            <ac:spMk id="4106" creationId="{9831CBB7-4817-4B54-A7F9-0AE2D0C47870}"/>
          </ac:spMkLst>
        </pc:spChg>
        <pc:picChg chg="add del mod ord">
          <ac:chgData name="Michał Pyclik" userId="6d1d9512d460d1ef" providerId="LiveId" clId="{558DE7A4-6C1F-4DEB-81A3-FBC19E4EB43F}" dt="2021-02-25T13:33:17.591" v="2011" actId="478"/>
          <ac:picMkLst>
            <pc:docMk/>
            <pc:sldMk cId="768911231" sldId="285"/>
            <ac:picMk id="4098" creationId="{4BAC53CB-B0A6-4BEC-AEEA-0A3999762E94}"/>
          </ac:picMkLst>
        </pc:picChg>
      </pc:sldChg>
      <pc:sldChg chg="addSp delSp modSp add mod setBg">
        <pc:chgData name="Michał Pyclik" userId="6d1d9512d460d1ef" providerId="LiveId" clId="{558DE7A4-6C1F-4DEB-81A3-FBC19E4EB43F}" dt="2021-02-25T13:33:06.433" v="2008" actId="478"/>
        <pc:sldMkLst>
          <pc:docMk/>
          <pc:sldMk cId="997852587" sldId="286"/>
        </pc:sldMkLst>
        <pc:spChg chg="del mod">
          <ac:chgData name="Michał Pyclik" userId="6d1d9512d460d1ef" providerId="LiveId" clId="{558DE7A4-6C1F-4DEB-81A3-FBC19E4EB43F}" dt="2021-02-25T13:33:05.340" v="2007" actId="478"/>
          <ac:spMkLst>
            <pc:docMk/>
            <pc:sldMk cId="997852587" sldId="286"/>
            <ac:spMk id="2" creationId="{CAF01737-518B-4FF8-9E90-5C43C3F3688A}"/>
          </ac:spMkLst>
        </pc:spChg>
        <pc:spChg chg="add del mod">
          <ac:chgData name="Michał Pyclik" userId="6d1d9512d460d1ef" providerId="LiveId" clId="{558DE7A4-6C1F-4DEB-81A3-FBC19E4EB43F}" dt="2021-02-25T13:33:06.433" v="2008" actId="478"/>
          <ac:spMkLst>
            <pc:docMk/>
            <pc:sldMk cId="997852587" sldId="286"/>
            <ac:spMk id="4" creationId="{42644978-A893-42AF-9B61-658016E38FED}"/>
          </ac:spMkLst>
        </pc:spChg>
        <pc:spChg chg="mod">
          <ac:chgData name="Michał Pyclik" userId="6d1d9512d460d1ef" providerId="LiveId" clId="{558DE7A4-6C1F-4DEB-81A3-FBC19E4EB43F}" dt="2021-02-25T13:29:31.203" v="1991" actId="5793"/>
          <ac:spMkLst>
            <pc:docMk/>
            <pc:sldMk cId="997852587" sldId="286"/>
            <ac:spMk id="7" creationId="{9FE0CC8F-6F9A-4C9B-8CD3-A8FD136AD841}"/>
          </ac:spMkLst>
        </pc:spChg>
        <pc:spChg chg="add del">
          <ac:chgData name="Michał Pyclik" userId="6d1d9512d460d1ef" providerId="LiveId" clId="{558DE7A4-6C1F-4DEB-81A3-FBC19E4EB43F}" dt="2021-02-25T13:29:28.041" v="1990" actId="26606"/>
          <ac:spMkLst>
            <pc:docMk/>
            <pc:sldMk cId="997852587" sldId="286"/>
            <ac:spMk id="71" creationId="{504BED40-EAF7-4E55-AFF7-2CD840EBD3AA}"/>
          </ac:spMkLst>
        </pc:spChg>
        <pc:spChg chg="add del">
          <ac:chgData name="Michał Pyclik" userId="6d1d9512d460d1ef" providerId="LiveId" clId="{558DE7A4-6C1F-4DEB-81A3-FBC19E4EB43F}" dt="2021-02-25T13:29:28.041" v="1990" actId="26606"/>
          <ac:spMkLst>
            <pc:docMk/>
            <pc:sldMk cId="997852587" sldId="286"/>
            <ac:spMk id="73" creationId="{F367CCF1-BB1E-41CF-8499-94A870C33EFA}"/>
          </ac:spMkLst>
        </pc:spChg>
        <pc:spChg chg="add">
          <ac:chgData name="Michał Pyclik" userId="6d1d9512d460d1ef" providerId="LiveId" clId="{558DE7A4-6C1F-4DEB-81A3-FBC19E4EB43F}" dt="2021-02-25T13:29:28.041" v="1990" actId="26606"/>
          <ac:spMkLst>
            <pc:docMk/>
            <pc:sldMk cId="997852587" sldId="286"/>
            <ac:spMk id="135" creationId="{3CED7894-4F62-4A6C-8DB5-DB5BE08E9C03}"/>
          </ac:spMkLst>
        </pc:spChg>
        <pc:spChg chg="add">
          <ac:chgData name="Michał Pyclik" userId="6d1d9512d460d1ef" providerId="LiveId" clId="{558DE7A4-6C1F-4DEB-81A3-FBC19E4EB43F}" dt="2021-02-25T13:29:28.041" v="1990" actId="26606"/>
          <ac:spMkLst>
            <pc:docMk/>
            <pc:sldMk cId="997852587" sldId="286"/>
            <ac:spMk id="137" creationId="{E536F3B4-50F6-4C52-8F76-4EB1214719DC}"/>
          </ac:spMkLst>
        </pc:spChg>
        <pc:picChg chg="add mod">
          <ac:chgData name="Michał Pyclik" userId="6d1d9512d460d1ef" providerId="LiveId" clId="{558DE7A4-6C1F-4DEB-81A3-FBC19E4EB43F}" dt="2021-02-25T13:29:28.041" v="1990" actId="26606"/>
          <ac:picMkLst>
            <pc:docMk/>
            <pc:sldMk cId="997852587" sldId="286"/>
            <ac:picMk id="3074" creationId="{7C88F7BF-E4ED-45B6-96F4-8D00C95B8A5E}"/>
          </ac:picMkLst>
        </pc:picChg>
      </pc:sldChg>
      <pc:sldChg chg="addSp delSp modSp add mod">
        <pc:chgData name="Michał Pyclik" userId="6d1d9512d460d1ef" providerId="LiveId" clId="{558DE7A4-6C1F-4DEB-81A3-FBC19E4EB43F}" dt="2021-02-25T13:32:56.534" v="2006" actId="1076"/>
        <pc:sldMkLst>
          <pc:docMk/>
          <pc:sldMk cId="3690888665" sldId="287"/>
        </pc:sldMkLst>
        <pc:spChg chg="del mod">
          <ac:chgData name="Michał Pyclik" userId="6d1d9512d460d1ef" providerId="LiveId" clId="{558DE7A4-6C1F-4DEB-81A3-FBC19E4EB43F}" dt="2021-02-25T13:32:11.569" v="2002" actId="478"/>
          <ac:spMkLst>
            <pc:docMk/>
            <pc:sldMk cId="3690888665" sldId="287"/>
            <ac:spMk id="2" creationId="{CAF01737-518B-4FF8-9E90-5C43C3F3688A}"/>
          </ac:spMkLst>
        </pc:spChg>
        <pc:spChg chg="add del mod">
          <ac:chgData name="Michał Pyclik" userId="6d1d9512d460d1ef" providerId="LiveId" clId="{558DE7A4-6C1F-4DEB-81A3-FBC19E4EB43F}" dt="2021-02-25T13:32:14.362" v="2003" actId="478"/>
          <ac:spMkLst>
            <pc:docMk/>
            <pc:sldMk cId="3690888665" sldId="287"/>
            <ac:spMk id="4" creationId="{2F2FC498-D910-41E8-A04E-7AB293259131}"/>
          </ac:spMkLst>
        </pc:spChg>
        <pc:spChg chg="del mod ord">
          <ac:chgData name="Michał Pyclik" userId="6d1d9512d460d1ef" providerId="LiveId" clId="{558DE7A4-6C1F-4DEB-81A3-FBC19E4EB43F}" dt="2021-02-25T13:32:05.412" v="2000" actId="478"/>
          <ac:spMkLst>
            <pc:docMk/>
            <pc:sldMk cId="3690888665" sldId="287"/>
            <ac:spMk id="7" creationId="{9FE0CC8F-6F9A-4C9B-8CD3-A8FD136AD841}"/>
          </ac:spMkLst>
        </pc:spChg>
        <pc:spChg chg="add del">
          <ac:chgData name="Michał Pyclik" userId="6d1d9512d460d1ef" providerId="LiveId" clId="{558DE7A4-6C1F-4DEB-81A3-FBC19E4EB43F}" dt="2021-02-25T13:32:18.310" v="2004" actId="26606"/>
          <ac:spMkLst>
            <pc:docMk/>
            <pc:sldMk cId="3690888665" sldId="287"/>
            <ac:spMk id="73" creationId="{3CED7894-4F62-4A6C-8DB5-DB5BE08E9C03}"/>
          </ac:spMkLst>
        </pc:spChg>
        <pc:spChg chg="add">
          <ac:chgData name="Michał Pyclik" userId="6d1d9512d460d1ef" providerId="LiveId" clId="{558DE7A4-6C1F-4DEB-81A3-FBC19E4EB43F}" dt="2021-02-25T13:32:18.310" v="2004" actId="26606"/>
          <ac:spMkLst>
            <pc:docMk/>
            <pc:sldMk cId="3690888665" sldId="287"/>
            <ac:spMk id="74" creationId="{3CED7894-4F62-4A6C-8DB5-DB5BE08E9C03}"/>
          </ac:spMkLst>
        </pc:spChg>
        <pc:spChg chg="add del">
          <ac:chgData name="Michał Pyclik" userId="6d1d9512d460d1ef" providerId="LiveId" clId="{558DE7A4-6C1F-4DEB-81A3-FBC19E4EB43F}" dt="2021-02-25T13:32:18.310" v="2004" actId="26606"/>
          <ac:spMkLst>
            <pc:docMk/>
            <pc:sldMk cId="3690888665" sldId="287"/>
            <ac:spMk id="75" creationId="{E536F3B4-50F6-4C52-8F76-4EB1214719DC}"/>
          </ac:spMkLst>
        </pc:spChg>
        <pc:spChg chg="add">
          <ac:chgData name="Michał Pyclik" userId="6d1d9512d460d1ef" providerId="LiveId" clId="{558DE7A4-6C1F-4DEB-81A3-FBC19E4EB43F}" dt="2021-02-25T13:32:18.310" v="2004" actId="26606"/>
          <ac:spMkLst>
            <pc:docMk/>
            <pc:sldMk cId="3690888665" sldId="287"/>
            <ac:spMk id="76" creationId="{E536F3B4-50F6-4C52-8F76-4EB1214719DC}"/>
          </ac:spMkLst>
        </pc:spChg>
        <pc:spChg chg="del">
          <ac:chgData name="Michał Pyclik" userId="6d1d9512d460d1ef" providerId="LiveId" clId="{558DE7A4-6C1F-4DEB-81A3-FBC19E4EB43F}" dt="2021-02-25T13:32:00.460" v="1999" actId="26606"/>
          <ac:spMkLst>
            <pc:docMk/>
            <pc:sldMk cId="3690888665" sldId="287"/>
            <ac:spMk id="135" creationId="{3CED7894-4F62-4A6C-8DB5-DB5BE08E9C03}"/>
          </ac:spMkLst>
        </pc:spChg>
        <pc:spChg chg="del">
          <ac:chgData name="Michał Pyclik" userId="6d1d9512d460d1ef" providerId="LiveId" clId="{558DE7A4-6C1F-4DEB-81A3-FBC19E4EB43F}" dt="2021-02-25T13:32:00.460" v="1999" actId="26606"/>
          <ac:spMkLst>
            <pc:docMk/>
            <pc:sldMk cId="3690888665" sldId="287"/>
            <ac:spMk id="137" creationId="{E536F3B4-50F6-4C52-8F76-4EB1214719DC}"/>
          </ac:spMkLst>
        </pc:spChg>
        <pc:graphicFrameChg chg="add mod modGraphic">
          <ac:chgData name="Michał Pyclik" userId="6d1d9512d460d1ef" providerId="LiveId" clId="{558DE7A4-6C1F-4DEB-81A3-FBC19E4EB43F}" dt="2021-02-25T13:32:56.534" v="2006" actId="1076"/>
          <ac:graphicFrameMkLst>
            <pc:docMk/>
            <pc:sldMk cId="3690888665" sldId="287"/>
            <ac:graphicFrameMk id="10" creationId="{B86486F2-A5D3-46B6-AB6E-1EEA77166B14}"/>
          </ac:graphicFrameMkLst>
        </pc:graphicFrameChg>
        <pc:picChg chg="del">
          <ac:chgData name="Michał Pyclik" userId="6d1d9512d460d1ef" providerId="LiveId" clId="{558DE7A4-6C1F-4DEB-81A3-FBC19E4EB43F}" dt="2021-02-25T13:31:46.874" v="1997" actId="478"/>
          <ac:picMkLst>
            <pc:docMk/>
            <pc:sldMk cId="3690888665" sldId="287"/>
            <ac:picMk id="3074" creationId="{7C88F7BF-E4ED-45B6-96F4-8D00C95B8A5E}"/>
          </ac:picMkLst>
        </pc:picChg>
        <pc:picChg chg="add mod">
          <ac:chgData name="Michał Pyclik" userId="6d1d9512d460d1ef" providerId="LiveId" clId="{558DE7A4-6C1F-4DEB-81A3-FBC19E4EB43F}" dt="2021-02-25T13:32:18.310" v="2004" actId="26606"/>
          <ac:picMkLst>
            <pc:docMk/>
            <pc:sldMk cId="3690888665" sldId="287"/>
            <ac:picMk id="7170" creationId="{AFA8521C-241A-4F70-BD30-3DC015C0BFAC}"/>
          </ac:picMkLst>
        </pc:picChg>
      </pc:sldChg>
      <pc:sldChg chg="modSp add mod">
        <pc:chgData name="Michał Pyclik" userId="6d1d9512d460d1ef" providerId="LiveId" clId="{558DE7A4-6C1F-4DEB-81A3-FBC19E4EB43F}" dt="2021-02-25T13:39:18.552" v="2140" actId="14100"/>
        <pc:sldMkLst>
          <pc:docMk/>
          <pc:sldMk cId="2761757635" sldId="288"/>
        </pc:sldMkLst>
        <pc:spChg chg="mod">
          <ac:chgData name="Michał Pyclik" userId="6d1d9512d460d1ef" providerId="LiveId" clId="{558DE7A4-6C1F-4DEB-81A3-FBC19E4EB43F}" dt="2021-02-25T13:38:05.445" v="2116"/>
          <ac:spMkLst>
            <pc:docMk/>
            <pc:sldMk cId="2761757635" sldId="288"/>
            <ac:spMk id="5" creationId="{50F1D215-442E-4E51-9BDD-BA5ABEB51F16}"/>
          </ac:spMkLst>
        </pc:spChg>
        <pc:spChg chg="mod">
          <ac:chgData name="Michał Pyclik" userId="6d1d9512d460d1ef" providerId="LiveId" clId="{558DE7A4-6C1F-4DEB-81A3-FBC19E4EB43F}" dt="2021-02-25T13:38:51.345" v="2136" actId="20577"/>
          <ac:spMkLst>
            <pc:docMk/>
            <pc:sldMk cId="2761757635" sldId="288"/>
            <ac:spMk id="7" creationId="{34FB7130-2A3C-44E0-BBD1-7ED35CE10E42}"/>
          </ac:spMkLst>
        </pc:spChg>
        <pc:graphicFrameChg chg="mod">
          <ac:chgData name="Michał Pyclik" userId="6d1d9512d460d1ef" providerId="LiveId" clId="{558DE7A4-6C1F-4DEB-81A3-FBC19E4EB43F}" dt="2021-02-25T13:38:35.021" v="2120" actId="14100"/>
          <ac:graphicFrameMkLst>
            <pc:docMk/>
            <pc:sldMk cId="2761757635" sldId="288"/>
            <ac:graphicFrameMk id="6" creationId="{81F77632-3618-4CDE-8F31-9052080A860C}"/>
          </ac:graphicFrameMkLst>
        </pc:graphicFrameChg>
        <pc:graphicFrameChg chg="mod">
          <ac:chgData name="Michał Pyclik" userId="6d1d9512d460d1ef" providerId="LiveId" clId="{558DE7A4-6C1F-4DEB-81A3-FBC19E4EB43F}" dt="2021-02-25T13:39:18.552" v="2140" actId="14100"/>
          <ac:graphicFrameMkLst>
            <pc:docMk/>
            <pc:sldMk cId="2761757635" sldId="288"/>
            <ac:graphicFrameMk id="8" creationId="{F1E8DC15-7F4C-4487-AFE0-3FD4EA666877}"/>
          </ac:graphicFrameMkLst>
        </pc:graphicFrameChg>
      </pc:sldChg>
      <pc:sldChg chg="addSp delSp modSp add mod">
        <pc:chgData name="Michał Pyclik" userId="6d1d9512d460d1ef" providerId="LiveId" clId="{558DE7A4-6C1F-4DEB-81A3-FBC19E4EB43F}" dt="2021-02-25T13:46:43.580" v="2260" actId="478"/>
        <pc:sldMkLst>
          <pc:docMk/>
          <pc:sldMk cId="503528714" sldId="289"/>
        </pc:sldMkLst>
        <pc:spChg chg="del">
          <ac:chgData name="Michał Pyclik" userId="6d1d9512d460d1ef" providerId="LiveId" clId="{558DE7A4-6C1F-4DEB-81A3-FBC19E4EB43F}" dt="2021-02-25T13:46:41.843" v="2259" actId="478"/>
          <ac:spMkLst>
            <pc:docMk/>
            <pc:sldMk cId="503528714" sldId="289"/>
            <ac:spMk id="2" creationId="{CAF01737-518B-4FF8-9E90-5C43C3F3688A}"/>
          </ac:spMkLst>
        </pc:spChg>
        <pc:spChg chg="mod ord">
          <ac:chgData name="Michał Pyclik" userId="6d1d9512d460d1ef" providerId="LiveId" clId="{558DE7A4-6C1F-4DEB-81A3-FBC19E4EB43F}" dt="2021-02-25T13:46:31.719" v="2258" actId="26606"/>
          <ac:spMkLst>
            <pc:docMk/>
            <pc:sldMk cId="503528714" sldId="289"/>
            <ac:spMk id="3" creationId="{1436EBC3-D4D5-4A89-9B48-F7A4500A65B7}"/>
          </ac:spMkLst>
        </pc:spChg>
        <pc:spChg chg="add del mod">
          <ac:chgData name="Michał Pyclik" userId="6d1d9512d460d1ef" providerId="LiveId" clId="{558DE7A4-6C1F-4DEB-81A3-FBC19E4EB43F}" dt="2021-02-25T13:46:43.580" v="2260" actId="478"/>
          <ac:spMkLst>
            <pc:docMk/>
            <pc:sldMk cId="503528714" sldId="289"/>
            <ac:spMk id="5" creationId="{FD25D652-DCCC-45D8-8DC9-5C8FF3816AF3}"/>
          </ac:spMkLst>
        </pc:spChg>
        <pc:spChg chg="del">
          <ac:chgData name="Michał Pyclik" userId="6d1d9512d460d1ef" providerId="LiveId" clId="{558DE7A4-6C1F-4DEB-81A3-FBC19E4EB43F}" dt="2021-02-25T13:46:31.719" v="2258" actId="26606"/>
          <ac:spMkLst>
            <pc:docMk/>
            <pc:sldMk cId="503528714" sldId="289"/>
            <ac:spMk id="135" creationId="{3CED7894-4F62-4A6C-8DB5-DB5BE08E9C03}"/>
          </ac:spMkLst>
        </pc:spChg>
        <pc:spChg chg="del">
          <ac:chgData name="Michał Pyclik" userId="6d1d9512d460d1ef" providerId="LiveId" clId="{558DE7A4-6C1F-4DEB-81A3-FBC19E4EB43F}" dt="2021-02-25T13:46:31.719" v="2258" actId="26606"/>
          <ac:spMkLst>
            <pc:docMk/>
            <pc:sldMk cId="503528714" sldId="289"/>
            <ac:spMk id="137" creationId="{E536F3B4-50F6-4C52-8F76-4EB1214719DC}"/>
          </ac:spMkLst>
        </pc:spChg>
        <pc:spChg chg="add">
          <ac:chgData name="Michał Pyclik" userId="6d1d9512d460d1ef" providerId="LiveId" clId="{558DE7A4-6C1F-4DEB-81A3-FBC19E4EB43F}" dt="2021-02-25T13:46:31.719" v="2258" actId="26606"/>
          <ac:spMkLst>
            <pc:docMk/>
            <pc:sldMk cId="503528714" sldId="289"/>
            <ac:spMk id="192" creationId="{3CED7894-4F62-4A6C-8DB5-DB5BE08E9C03}"/>
          </ac:spMkLst>
        </pc:spChg>
        <pc:spChg chg="add">
          <ac:chgData name="Michał Pyclik" userId="6d1d9512d460d1ef" providerId="LiveId" clId="{558DE7A4-6C1F-4DEB-81A3-FBC19E4EB43F}" dt="2021-02-25T13:46:31.719" v="2258" actId="26606"/>
          <ac:spMkLst>
            <pc:docMk/>
            <pc:sldMk cId="503528714" sldId="289"/>
            <ac:spMk id="193" creationId="{E536F3B4-50F6-4C52-8F76-4EB1214719DC}"/>
          </ac:spMkLst>
        </pc:spChg>
        <pc:picChg chg="del">
          <ac:chgData name="Michał Pyclik" userId="6d1d9512d460d1ef" providerId="LiveId" clId="{558DE7A4-6C1F-4DEB-81A3-FBC19E4EB43F}" dt="2021-02-25T13:46:20.647" v="2256" actId="478"/>
          <ac:picMkLst>
            <pc:docMk/>
            <pc:sldMk cId="503528714" sldId="289"/>
            <ac:picMk id="9218" creationId="{33AAB4F3-6E1A-4EEA-8C35-26FE5EAD9EB9}"/>
          </ac:picMkLst>
        </pc:picChg>
        <pc:picChg chg="add mod">
          <ac:chgData name="Michał Pyclik" userId="6d1d9512d460d1ef" providerId="LiveId" clId="{558DE7A4-6C1F-4DEB-81A3-FBC19E4EB43F}" dt="2021-02-25T13:46:31.719" v="2258" actId="26606"/>
          <ac:picMkLst>
            <pc:docMk/>
            <pc:sldMk cId="503528714" sldId="289"/>
            <ac:picMk id="10242" creationId="{F6F038E7-89BE-4F39-98B7-3E334D13833C}"/>
          </ac:picMkLst>
        </pc:picChg>
      </pc:sldChg>
      <pc:sldChg chg="addSp delSp modSp new mod setBg">
        <pc:chgData name="Michał Pyclik" userId="6d1d9512d460d1ef" providerId="LiveId" clId="{558DE7A4-6C1F-4DEB-81A3-FBC19E4EB43F}" dt="2021-02-25T13:48:46.905" v="2274" actId="14100"/>
        <pc:sldMkLst>
          <pc:docMk/>
          <pc:sldMk cId="2804962280" sldId="290"/>
        </pc:sldMkLst>
        <pc:spChg chg="add del">
          <ac:chgData name="Michał Pyclik" userId="6d1d9512d460d1ef" providerId="LiveId" clId="{558DE7A4-6C1F-4DEB-81A3-FBC19E4EB43F}" dt="2021-02-25T13:48:39.780" v="2271" actId="26606"/>
          <ac:spMkLst>
            <pc:docMk/>
            <pc:sldMk cId="2804962280" sldId="290"/>
            <ac:spMk id="71" creationId="{00C418F9-B1A3-4097-9C97-E1C9F3149701}"/>
          </ac:spMkLst>
        </pc:spChg>
        <pc:spChg chg="add del">
          <ac:chgData name="Michał Pyclik" userId="6d1d9512d460d1ef" providerId="LiveId" clId="{558DE7A4-6C1F-4DEB-81A3-FBC19E4EB43F}" dt="2021-02-25T13:48:39.780" v="2271" actId="26606"/>
          <ac:spMkLst>
            <pc:docMk/>
            <pc:sldMk cId="2804962280" sldId="290"/>
            <ac:spMk id="73" creationId="{6B5E8ED2-C3EC-40AD-BDB9-27E589B52DAA}"/>
          </ac:spMkLst>
        </pc:spChg>
        <pc:spChg chg="add">
          <ac:chgData name="Michał Pyclik" userId="6d1d9512d460d1ef" providerId="LiveId" clId="{558DE7A4-6C1F-4DEB-81A3-FBC19E4EB43F}" dt="2021-02-25T13:48:42.027" v="2272" actId="26606"/>
          <ac:spMkLst>
            <pc:docMk/>
            <pc:sldMk cId="2804962280" sldId="290"/>
            <ac:spMk id="11268" creationId="{587D26DA-9773-4A0E-B213-DDF20A1F1F27}"/>
          </ac:spMkLst>
        </pc:spChg>
        <pc:picChg chg="add mod">
          <ac:chgData name="Michał Pyclik" userId="6d1d9512d460d1ef" providerId="LiveId" clId="{558DE7A4-6C1F-4DEB-81A3-FBC19E4EB43F}" dt="2021-02-25T13:48:46.905" v="2274" actId="14100"/>
          <ac:picMkLst>
            <pc:docMk/>
            <pc:sldMk cId="2804962280" sldId="290"/>
            <ac:picMk id="11266" creationId="{B82CEE9D-EE78-46D0-9430-F5858608893C}"/>
          </ac:picMkLst>
        </pc:picChg>
      </pc:sldChg>
    </pc:docChg>
  </pc:docChgLst>
  <pc:docChgLst>
    <pc:chgData name="Michał Pyclik" userId="6d1d9512d460d1ef" providerId="LiveId" clId="{3847D459-7D73-4524-962B-758CCB86723A}"/>
    <pc:docChg chg="undo custSel addSld delSld modSld sldOrd">
      <pc:chgData name="Michał Pyclik" userId="6d1d9512d460d1ef" providerId="LiveId" clId="{3847D459-7D73-4524-962B-758CCB86723A}" dt="2021-02-21T10:23:11.137" v="3966" actId="26606"/>
      <pc:docMkLst>
        <pc:docMk/>
      </pc:docMkLst>
      <pc:sldChg chg="modSp mod">
        <pc:chgData name="Michał Pyclik" userId="6d1d9512d460d1ef" providerId="LiveId" clId="{3847D459-7D73-4524-962B-758CCB86723A}" dt="2021-02-21T09:24:02.833" v="58" actId="207"/>
        <pc:sldMkLst>
          <pc:docMk/>
          <pc:sldMk cId="2514764940" sldId="256"/>
        </pc:sldMkLst>
        <pc:spChg chg="mod">
          <ac:chgData name="Michał Pyclik" userId="6d1d9512d460d1ef" providerId="LiveId" clId="{3847D459-7D73-4524-962B-758CCB86723A}" dt="2021-02-21T09:24:02.833" v="58" actId="207"/>
          <ac:spMkLst>
            <pc:docMk/>
            <pc:sldMk cId="2514764940" sldId="256"/>
            <ac:spMk id="2" creationId="{71424E59-C207-4CD6-8833-3AE780C449A5}"/>
          </ac:spMkLst>
        </pc:spChg>
        <pc:spChg chg="mod">
          <ac:chgData name="Michał Pyclik" userId="6d1d9512d460d1ef" providerId="LiveId" clId="{3847D459-7D73-4524-962B-758CCB86723A}" dt="2021-02-21T09:23:52.199" v="57" actId="20577"/>
          <ac:spMkLst>
            <pc:docMk/>
            <pc:sldMk cId="2514764940" sldId="256"/>
            <ac:spMk id="3" creationId="{8AEDDC77-F044-4F79-86A8-26223888E29B}"/>
          </ac:spMkLst>
        </pc:spChg>
      </pc:sldChg>
      <pc:sldChg chg="modSp mod">
        <pc:chgData name="Michał Pyclik" userId="6d1d9512d460d1ef" providerId="LiveId" clId="{3847D459-7D73-4524-962B-758CCB86723A}" dt="2021-02-21T09:33:24.022" v="727" actId="20577"/>
        <pc:sldMkLst>
          <pc:docMk/>
          <pc:sldMk cId="1072895490" sldId="258"/>
        </pc:sldMkLst>
        <pc:spChg chg="mod">
          <ac:chgData name="Michał Pyclik" userId="6d1d9512d460d1ef" providerId="LiveId" clId="{3847D459-7D73-4524-962B-758CCB86723A}" dt="2021-02-21T09:33:24.022" v="727" actId="20577"/>
          <ac:spMkLst>
            <pc:docMk/>
            <pc:sldMk cId="1072895490" sldId="258"/>
            <ac:spMk id="3" creationId="{1436EBC3-D4D5-4A89-9B48-F7A4500A65B7}"/>
          </ac:spMkLst>
        </pc:spChg>
      </pc:sldChg>
      <pc:sldChg chg="modSp mod">
        <pc:chgData name="Michał Pyclik" userId="6d1d9512d460d1ef" providerId="LiveId" clId="{3847D459-7D73-4524-962B-758CCB86723A}" dt="2021-02-21T09:47:25.240" v="2503" actId="20577"/>
        <pc:sldMkLst>
          <pc:docMk/>
          <pc:sldMk cId="2215824991" sldId="259"/>
        </pc:sldMkLst>
        <pc:spChg chg="mod">
          <ac:chgData name="Michał Pyclik" userId="6d1d9512d460d1ef" providerId="LiveId" clId="{3847D459-7D73-4524-962B-758CCB86723A}" dt="2021-02-21T09:47:25.240" v="2503" actId="20577"/>
          <ac:spMkLst>
            <pc:docMk/>
            <pc:sldMk cId="2215824991" sldId="259"/>
            <ac:spMk id="3" creationId="{1436EBC3-D4D5-4A89-9B48-F7A4500A65B7}"/>
          </ac:spMkLst>
        </pc:spChg>
      </pc:sldChg>
      <pc:sldChg chg="addSp delSp modSp mod">
        <pc:chgData name="Michał Pyclik" userId="6d1d9512d460d1ef" providerId="LiveId" clId="{3847D459-7D73-4524-962B-758CCB86723A}" dt="2021-02-21T09:37:07.801" v="1138" actId="26606"/>
        <pc:sldMkLst>
          <pc:docMk/>
          <pc:sldMk cId="4293560084" sldId="260"/>
        </pc:sldMkLst>
        <pc:spChg chg="mod">
          <ac:chgData name="Michał Pyclik" userId="6d1d9512d460d1ef" providerId="LiveId" clId="{3847D459-7D73-4524-962B-758CCB86723A}" dt="2021-02-21T09:37:07.801" v="1138" actId="26606"/>
          <ac:spMkLst>
            <pc:docMk/>
            <pc:sldMk cId="4293560084" sldId="260"/>
            <ac:spMk id="2" creationId="{CAF01737-518B-4FF8-9E90-5C43C3F3688A}"/>
          </ac:spMkLst>
        </pc:spChg>
        <pc:spChg chg="mod">
          <ac:chgData name="Michał Pyclik" userId="6d1d9512d460d1ef" providerId="LiveId" clId="{3847D459-7D73-4524-962B-758CCB86723A}" dt="2021-02-21T09:37:07.801" v="1138" actId="26606"/>
          <ac:spMkLst>
            <pc:docMk/>
            <pc:sldMk cId="4293560084" sldId="260"/>
            <ac:spMk id="3" creationId="{1436EBC3-D4D5-4A89-9B48-F7A4500A65B7}"/>
          </ac:spMkLst>
        </pc:spChg>
        <pc:spChg chg="del">
          <ac:chgData name="Michał Pyclik" userId="6d1d9512d460d1ef" providerId="LiveId" clId="{3847D459-7D73-4524-962B-758CCB86723A}" dt="2021-02-21T09:37:07.801" v="1138" actId="26606"/>
          <ac:spMkLst>
            <pc:docMk/>
            <pc:sldMk cId="4293560084" sldId="260"/>
            <ac:spMk id="78" creationId="{3CED7894-4F62-4A6C-8DB5-DB5BE08E9C03}"/>
          </ac:spMkLst>
        </pc:spChg>
        <pc:spChg chg="del">
          <ac:chgData name="Michał Pyclik" userId="6d1d9512d460d1ef" providerId="LiveId" clId="{3847D459-7D73-4524-962B-758CCB86723A}" dt="2021-02-21T09:37:07.801" v="1138" actId="26606"/>
          <ac:spMkLst>
            <pc:docMk/>
            <pc:sldMk cId="4293560084" sldId="260"/>
            <ac:spMk id="80" creationId="{E536F3B4-50F6-4C52-8F76-4EB1214719DC}"/>
          </ac:spMkLst>
        </pc:spChg>
        <pc:spChg chg="add">
          <ac:chgData name="Michał Pyclik" userId="6d1d9512d460d1ef" providerId="LiveId" clId="{3847D459-7D73-4524-962B-758CCB86723A}" dt="2021-02-21T09:37:07.801" v="1138" actId="26606"/>
          <ac:spMkLst>
            <pc:docMk/>
            <pc:sldMk cId="4293560084" sldId="260"/>
            <ac:spMk id="137" creationId="{504BED40-EAF7-4E55-AFF7-2CD840EBD3AA}"/>
          </ac:spMkLst>
        </pc:spChg>
        <pc:spChg chg="add">
          <ac:chgData name="Michał Pyclik" userId="6d1d9512d460d1ef" providerId="LiveId" clId="{3847D459-7D73-4524-962B-758CCB86723A}" dt="2021-02-21T09:37:07.801" v="1138" actId="26606"/>
          <ac:spMkLst>
            <pc:docMk/>
            <pc:sldMk cId="4293560084" sldId="260"/>
            <ac:spMk id="139" creationId="{F367CCF1-BB1E-41CF-8499-94A870C33EFA}"/>
          </ac:spMkLst>
        </pc:spChg>
        <pc:picChg chg="del">
          <ac:chgData name="Michał Pyclik" userId="6d1d9512d460d1ef" providerId="LiveId" clId="{3847D459-7D73-4524-962B-758CCB86723A}" dt="2021-02-21T09:36:30.636" v="1135" actId="478"/>
          <ac:picMkLst>
            <pc:docMk/>
            <pc:sldMk cId="4293560084" sldId="260"/>
            <ac:picMk id="5" creationId="{5264E1FF-AF4D-4783-AB5C-086C1E6435DF}"/>
          </ac:picMkLst>
        </pc:picChg>
        <pc:picChg chg="add mod">
          <ac:chgData name="Michał Pyclik" userId="6d1d9512d460d1ef" providerId="LiveId" clId="{3847D459-7D73-4524-962B-758CCB86723A}" dt="2021-02-21T09:37:07.801" v="1138" actId="26606"/>
          <ac:picMkLst>
            <pc:docMk/>
            <pc:sldMk cId="4293560084" sldId="260"/>
            <ac:picMk id="1026" creationId="{726E5317-5D2E-4A3D-8C2E-0526B88DAE90}"/>
          </ac:picMkLst>
        </pc:picChg>
        <pc:picChg chg="add mod">
          <ac:chgData name="Michał Pyclik" userId="6d1d9512d460d1ef" providerId="LiveId" clId="{3847D459-7D73-4524-962B-758CCB86723A}" dt="2021-02-21T09:37:07.801" v="1138" actId="26606"/>
          <ac:picMkLst>
            <pc:docMk/>
            <pc:sldMk cId="4293560084" sldId="260"/>
            <ac:picMk id="1028" creationId="{9AA038C4-E9BB-4C98-AEA8-18DBCFD21507}"/>
          </ac:picMkLst>
        </pc:picChg>
      </pc:sldChg>
      <pc:sldChg chg="modSp">
        <pc:chgData name="Michał Pyclik" userId="6d1d9512d460d1ef" providerId="LiveId" clId="{3847D459-7D73-4524-962B-758CCB86723A}" dt="2021-02-21T09:55:34.038" v="3281" actId="13782"/>
        <pc:sldMkLst>
          <pc:docMk/>
          <pc:sldMk cId="501137874" sldId="261"/>
        </pc:sldMkLst>
        <pc:graphicFrameChg chg="mod">
          <ac:chgData name="Michał Pyclik" userId="6d1d9512d460d1ef" providerId="LiveId" clId="{3847D459-7D73-4524-962B-758CCB86723A}" dt="2021-02-21T09:55:34.038" v="3281" actId="13782"/>
          <ac:graphicFrameMkLst>
            <pc:docMk/>
            <pc:sldMk cId="501137874" sldId="261"/>
            <ac:graphicFrameMk id="6" creationId="{F09277A2-25A7-43A4-80C6-D79664AEEEE5}"/>
          </ac:graphicFrameMkLst>
        </pc:graphicFrameChg>
      </pc:sldChg>
      <pc:sldChg chg="addSp delSp modSp mod">
        <pc:chgData name="Michał Pyclik" userId="6d1d9512d460d1ef" providerId="LiveId" clId="{3847D459-7D73-4524-962B-758CCB86723A}" dt="2021-02-21T10:03:27.908" v="3713" actId="27636"/>
        <pc:sldMkLst>
          <pc:docMk/>
          <pc:sldMk cId="3819317856" sldId="262"/>
        </pc:sldMkLst>
        <pc:spChg chg="mod">
          <ac:chgData name="Michał Pyclik" userId="6d1d9512d460d1ef" providerId="LiveId" clId="{3847D459-7D73-4524-962B-758CCB86723A}" dt="2021-02-21T10:03:09.418" v="3710" actId="26606"/>
          <ac:spMkLst>
            <pc:docMk/>
            <pc:sldMk cId="3819317856" sldId="262"/>
            <ac:spMk id="2" creationId="{CAF01737-518B-4FF8-9E90-5C43C3F3688A}"/>
          </ac:spMkLst>
        </pc:spChg>
        <pc:spChg chg="mod ord">
          <ac:chgData name="Michał Pyclik" userId="6d1d9512d460d1ef" providerId="LiveId" clId="{3847D459-7D73-4524-962B-758CCB86723A}" dt="2021-02-21T10:03:27.908" v="3713" actId="27636"/>
          <ac:spMkLst>
            <pc:docMk/>
            <pc:sldMk cId="3819317856" sldId="262"/>
            <ac:spMk id="3" creationId="{1436EBC3-D4D5-4A89-9B48-F7A4500A65B7}"/>
          </ac:spMkLst>
        </pc:spChg>
        <pc:spChg chg="add">
          <ac:chgData name="Michał Pyclik" userId="6d1d9512d460d1ef" providerId="LiveId" clId="{3847D459-7D73-4524-962B-758CCB86723A}" dt="2021-02-21T10:03:09.418" v="3710" actId="26606"/>
          <ac:spMkLst>
            <pc:docMk/>
            <pc:sldMk cId="3819317856" sldId="262"/>
            <ac:spMk id="4100" creationId="{7A4CA679-3546-4E14-8FB8-F57168C37635}"/>
          </ac:spMkLst>
        </pc:spChg>
        <pc:spChg chg="add">
          <ac:chgData name="Michał Pyclik" userId="6d1d9512d460d1ef" providerId="LiveId" clId="{3847D459-7D73-4524-962B-758CCB86723A}" dt="2021-02-21T10:03:09.418" v="3710" actId="26606"/>
          <ac:spMkLst>
            <pc:docMk/>
            <pc:sldMk cId="3819317856" sldId="262"/>
            <ac:spMk id="4101" creationId="{44D16E90-7C64-4C04-A50A-B866A1A92B4E}"/>
          </ac:spMkLst>
        </pc:spChg>
        <pc:spChg chg="add">
          <ac:chgData name="Michał Pyclik" userId="6d1d9512d460d1ef" providerId="LiveId" clId="{3847D459-7D73-4524-962B-758CCB86723A}" dt="2021-02-21T10:03:09.418" v="3710" actId="26606"/>
          <ac:spMkLst>
            <pc:docMk/>
            <pc:sldMk cId="3819317856" sldId="262"/>
            <ac:spMk id="4102" creationId="{DBE4DD59-5AA2-46C6-B6A8-9B4C62D19877}"/>
          </ac:spMkLst>
        </pc:spChg>
        <pc:spChg chg="add">
          <ac:chgData name="Michał Pyclik" userId="6d1d9512d460d1ef" providerId="LiveId" clId="{3847D459-7D73-4524-962B-758CCB86723A}" dt="2021-02-21T10:03:09.418" v="3710" actId="26606"/>
          <ac:spMkLst>
            <pc:docMk/>
            <pc:sldMk cId="3819317856" sldId="262"/>
            <ac:spMk id="4103" creationId="{160CE81C-67DC-489E-BFFB-877C80B854DB}"/>
          </ac:spMkLst>
        </pc:spChg>
        <pc:picChg chg="del">
          <ac:chgData name="Michał Pyclik" userId="6d1d9512d460d1ef" providerId="LiveId" clId="{3847D459-7D73-4524-962B-758CCB86723A}" dt="2021-02-21T10:02:55.461" v="3707" actId="478"/>
          <ac:picMkLst>
            <pc:docMk/>
            <pc:sldMk cId="3819317856" sldId="262"/>
            <ac:picMk id="13" creationId="{910B823F-B7E0-494A-AC47-C30468A80B37}"/>
          </ac:picMkLst>
        </pc:picChg>
        <pc:picChg chg="del">
          <ac:chgData name="Michał Pyclik" userId="6d1d9512d460d1ef" providerId="LiveId" clId="{3847D459-7D73-4524-962B-758CCB86723A}" dt="2021-02-21T10:02:54.667" v="3706" actId="478"/>
          <ac:picMkLst>
            <pc:docMk/>
            <pc:sldMk cId="3819317856" sldId="262"/>
            <ac:picMk id="2052" creationId="{AB46E432-C85E-485A-AF92-8028E3FB416F}"/>
          </ac:picMkLst>
        </pc:picChg>
        <pc:picChg chg="del">
          <ac:chgData name="Michał Pyclik" userId="6d1d9512d460d1ef" providerId="LiveId" clId="{3847D459-7D73-4524-962B-758CCB86723A}" dt="2021-02-21T10:02:53.904" v="3705" actId="478"/>
          <ac:picMkLst>
            <pc:docMk/>
            <pc:sldMk cId="3819317856" sldId="262"/>
            <ac:picMk id="2054" creationId="{CCCC720B-0557-4584-B79B-C862D1937EDF}"/>
          </ac:picMkLst>
        </pc:picChg>
        <pc:picChg chg="del">
          <ac:chgData name="Michał Pyclik" userId="6d1d9512d460d1ef" providerId="LiveId" clId="{3847D459-7D73-4524-962B-758CCB86723A}" dt="2021-02-21T10:02:56.178" v="3708" actId="478"/>
          <ac:picMkLst>
            <pc:docMk/>
            <pc:sldMk cId="3819317856" sldId="262"/>
            <ac:picMk id="2056" creationId="{268F8ECE-8FF4-4412-A906-BA116BD29151}"/>
          </ac:picMkLst>
        </pc:picChg>
        <pc:picChg chg="add mod">
          <ac:chgData name="Michał Pyclik" userId="6d1d9512d460d1ef" providerId="LiveId" clId="{3847D459-7D73-4524-962B-758CCB86723A}" dt="2021-02-21T10:03:09.418" v="3710" actId="26606"/>
          <ac:picMkLst>
            <pc:docMk/>
            <pc:sldMk cId="3819317856" sldId="262"/>
            <ac:picMk id="4098" creationId="{E37EF6C7-F62A-47FF-A95B-C8E036BE9019}"/>
          </ac:picMkLst>
        </pc:picChg>
      </pc:sldChg>
      <pc:sldChg chg="modSp mod">
        <pc:chgData name="Michał Pyclik" userId="6d1d9512d460d1ef" providerId="LiveId" clId="{3847D459-7D73-4524-962B-758CCB86723A}" dt="2021-02-21T10:20:53.989" v="3923"/>
        <pc:sldMkLst>
          <pc:docMk/>
          <pc:sldMk cId="4112880361" sldId="266"/>
        </pc:sldMkLst>
        <pc:spChg chg="mod">
          <ac:chgData name="Michał Pyclik" userId="6d1d9512d460d1ef" providerId="LiveId" clId="{3847D459-7D73-4524-962B-758CCB86723A}" dt="2021-02-21T10:20:53.989" v="3923"/>
          <ac:spMkLst>
            <pc:docMk/>
            <pc:sldMk cId="4112880361" sldId="266"/>
            <ac:spMk id="3" creationId="{1436EBC3-D4D5-4A89-9B48-F7A4500A65B7}"/>
          </ac:spMkLst>
        </pc:spChg>
      </pc:sldChg>
      <pc:sldChg chg="modSp mod">
        <pc:chgData name="Michał Pyclik" userId="6d1d9512d460d1ef" providerId="LiveId" clId="{3847D459-7D73-4524-962B-758CCB86723A}" dt="2021-02-21T09:57:23.324" v="3465" actId="20577"/>
        <pc:sldMkLst>
          <pc:docMk/>
          <pc:sldMk cId="317403593" sldId="267"/>
        </pc:sldMkLst>
        <pc:graphicFrameChg chg="mod modGraphic">
          <ac:chgData name="Michał Pyclik" userId="6d1d9512d460d1ef" providerId="LiveId" clId="{3847D459-7D73-4524-962B-758CCB86723A}" dt="2021-02-21T09:57:23.324" v="3465" actId="20577"/>
          <ac:graphicFrameMkLst>
            <pc:docMk/>
            <pc:sldMk cId="317403593" sldId="267"/>
            <ac:graphicFrameMk id="4" creationId="{2DAC36D0-22D1-4339-A80C-E12B8AC26343}"/>
          </ac:graphicFrameMkLst>
        </pc:graphicFrameChg>
      </pc:sldChg>
      <pc:sldChg chg="delSp modSp mod">
        <pc:chgData name="Michał Pyclik" userId="6d1d9512d460d1ef" providerId="LiveId" clId="{3847D459-7D73-4524-962B-758CCB86723A}" dt="2021-02-21T10:00:27.943" v="3482" actId="1076"/>
        <pc:sldMkLst>
          <pc:docMk/>
          <pc:sldMk cId="7603465" sldId="268"/>
        </pc:sldMkLst>
        <pc:graphicFrameChg chg="mod">
          <ac:chgData name="Michał Pyclik" userId="6d1d9512d460d1ef" providerId="LiveId" clId="{3847D459-7D73-4524-962B-758CCB86723A}" dt="2021-02-21T10:00:27.943" v="3482" actId="1076"/>
          <ac:graphicFrameMkLst>
            <pc:docMk/>
            <pc:sldMk cId="7603465" sldId="268"/>
            <ac:graphicFrameMk id="5" creationId="{74A04B68-57E9-4FCE-B704-596A0C78503A}"/>
          </ac:graphicFrameMkLst>
        </pc:graphicFrameChg>
        <pc:picChg chg="del mod">
          <ac:chgData name="Michał Pyclik" userId="6d1d9512d460d1ef" providerId="LiveId" clId="{3847D459-7D73-4524-962B-758CCB86723A}" dt="2021-02-21T10:00:21.710" v="3480" actId="478"/>
          <ac:picMkLst>
            <pc:docMk/>
            <pc:sldMk cId="7603465" sldId="268"/>
            <ac:picMk id="1026" creationId="{F62257E3-B0C0-4F15-89A9-E56F77A55798}"/>
          </ac:picMkLst>
        </pc:picChg>
      </pc:sldChg>
      <pc:sldChg chg="modSp mod">
        <pc:chgData name="Michał Pyclik" userId="6d1d9512d460d1ef" providerId="LiveId" clId="{3847D459-7D73-4524-962B-758CCB86723A}" dt="2021-02-21T10:01:58.015" v="3673" actId="313"/>
        <pc:sldMkLst>
          <pc:docMk/>
          <pc:sldMk cId="163805568" sldId="269"/>
        </pc:sldMkLst>
        <pc:spChg chg="mod">
          <ac:chgData name="Michał Pyclik" userId="6d1d9512d460d1ef" providerId="LiveId" clId="{3847D459-7D73-4524-962B-758CCB86723A}" dt="2021-02-21T10:01:58.015" v="3673" actId="313"/>
          <ac:spMkLst>
            <pc:docMk/>
            <pc:sldMk cId="163805568" sldId="269"/>
            <ac:spMk id="3" creationId="{1436EBC3-D4D5-4A89-9B48-F7A4500A65B7}"/>
          </ac:spMkLst>
        </pc:spChg>
      </pc:sldChg>
      <pc:sldChg chg="modSp">
        <pc:chgData name="Michał Pyclik" userId="6d1d9512d460d1ef" providerId="LiveId" clId="{3847D459-7D73-4524-962B-758CCB86723A}" dt="2021-02-21T09:55:41.681" v="3282" actId="13782"/>
        <pc:sldMkLst>
          <pc:docMk/>
          <pc:sldMk cId="1657431875" sldId="270"/>
        </pc:sldMkLst>
        <pc:graphicFrameChg chg="mod">
          <ac:chgData name="Michał Pyclik" userId="6d1d9512d460d1ef" providerId="LiveId" clId="{3847D459-7D73-4524-962B-758CCB86723A}" dt="2021-02-21T09:55:41.681" v="3282" actId="13782"/>
          <ac:graphicFrameMkLst>
            <pc:docMk/>
            <pc:sldMk cId="1657431875" sldId="270"/>
            <ac:graphicFrameMk id="6" creationId="{F09277A2-25A7-43A4-80C6-D79664AEEEE5}"/>
          </ac:graphicFrameMkLst>
        </pc:graphicFrameChg>
      </pc:sldChg>
      <pc:sldChg chg="addSp delSp modSp add mod setBg setClrOvrMap delDesignElem">
        <pc:chgData name="Michał Pyclik" userId="6d1d9512d460d1ef" providerId="LiveId" clId="{3847D459-7D73-4524-962B-758CCB86723A}" dt="2021-02-21T09:41:56.598" v="1726" actId="1076"/>
        <pc:sldMkLst>
          <pc:docMk/>
          <pc:sldMk cId="2642546052" sldId="271"/>
        </pc:sldMkLst>
        <pc:spChg chg="del">
          <ac:chgData name="Michał Pyclik" userId="6d1d9512d460d1ef" providerId="LiveId" clId="{3847D459-7D73-4524-962B-758CCB86723A}" dt="2021-02-21T09:37:26.695" v="1143" actId="478"/>
          <ac:spMkLst>
            <pc:docMk/>
            <pc:sldMk cId="2642546052" sldId="271"/>
            <ac:spMk id="2" creationId="{CAF01737-518B-4FF8-9E90-5C43C3F3688A}"/>
          </ac:spMkLst>
        </pc:spChg>
        <pc:spChg chg="mod ord">
          <ac:chgData name="Michał Pyclik" userId="6d1d9512d460d1ef" providerId="LiveId" clId="{3847D459-7D73-4524-962B-758CCB86723A}" dt="2021-02-21T09:41:56.598" v="1726" actId="1076"/>
          <ac:spMkLst>
            <pc:docMk/>
            <pc:sldMk cId="2642546052" sldId="271"/>
            <ac:spMk id="3" creationId="{1436EBC3-D4D5-4A89-9B48-F7A4500A65B7}"/>
          </ac:spMkLst>
        </pc:spChg>
        <pc:spChg chg="add del mod">
          <ac:chgData name="Michał Pyclik" userId="6d1d9512d460d1ef" providerId="LiveId" clId="{3847D459-7D73-4524-962B-758CCB86723A}" dt="2021-02-21T09:37:28.535" v="1144" actId="478"/>
          <ac:spMkLst>
            <pc:docMk/>
            <pc:sldMk cId="2642546052" sldId="271"/>
            <ac:spMk id="5" creationId="{E860317C-64EA-44A9-8908-A4A828A5D420}"/>
          </ac:spMkLst>
        </pc:spChg>
        <pc:spChg chg="add del">
          <ac:chgData name="Michał Pyclik" userId="6d1d9512d460d1ef" providerId="LiveId" clId="{3847D459-7D73-4524-962B-758CCB86723A}" dt="2021-02-21T09:41:41.316" v="1722" actId="26606"/>
          <ac:spMkLst>
            <pc:docMk/>
            <pc:sldMk cId="2642546052" sldId="271"/>
            <ac:spMk id="12" creationId="{B8DD2392-397B-48BF-BEFA-EA1FB881CA85}"/>
          </ac:spMkLst>
        </pc:spChg>
        <pc:spChg chg="add del">
          <ac:chgData name="Michał Pyclik" userId="6d1d9512d460d1ef" providerId="LiveId" clId="{3847D459-7D73-4524-962B-758CCB86723A}" dt="2021-02-21T09:41:42.113" v="1724" actId="26606"/>
          <ac:spMkLst>
            <pc:docMk/>
            <pc:sldMk cId="2642546052" sldId="271"/>
            <ac:spMk id="14" creationId="{44D16E90-7C64-4C04-A50A-B866A1A92B4E}"/>
          </ac:spMkLst>
        </pc:spChg>
        <pc:spChg chg="add del">
          <ac:chgData name="Michał Pyclik" userId="6d1d9512d460d1ef" providerId="LiveId" clId="{3847D459-7D73-4524-962B-758CCB86723A}" dt="2021-02-21T09:41:42.113" v="1724" actId="26606"/>
          <ac:spMkLst>
            <pc:docMk/>
            <pc:sldMk cId="2642546052" sldId="271"/>
            <ac:spMk id="15" creationId="{7A4CA679-3546-4E14-8FB8-F57168C37635}"/>
          </ac:spMkLst>
        </pc:spChg>
        <pc:spChg chg="add del">
          <ac:chgData name="Michał Pyclik" userId="6d1d9512d460d1ef" providerId="LiveId" clId="{3847D459-7D73-4524-962B-758CCB86723A}" dt="2021-02-21T09:41:42.113" v="1724" actId="26606"/>
          <ac:spMkLst>
            <pc:docMk/>
            <pc:sldMk cId="2642546052" sldId="271"/>
            <ac:spMk id="16" creationId="{DBE4DD59-5AA2-46C6-B6A8-9B4C62D19877}"/>
          </ac:spMkLst>
        </pc:spChg>
        <pc:spChg chg="add del">
          <ac:chgData name="Michał Pyclik" userId="6d1d9512d460d1ef" providerId="LiveId" clId="{3847D459-7D73-4524-962B-758CCB86723A}" dt="2021-02-21T09:41:42.113" v="1724" actId="26606"/>
          <ac:spMkLst>
            <pc:docMk/>
            <pc:sldMk cId="2642546052" sldId="271"/>
            <ac:spMk id="18" creationId="{160CE81C-67DC-489E-BFFB-877C80B854DB}"/>
          </ac:spMkLst>
        </pc:spChg>
        <pc:spChg chg="add">
          <ac:chgData name="Michał Pyclik" userId="6d1d9512d460d1ef" providerId="LiveId" clId="{3847D459-7D73-4524-962B-758CCB86723A}" dt="2021-02-21T09:41:42.129" v="1725" actId="26606"/>
          <ac:spMkLst>
            <pc:docMk/>
            <pc:sldMk cId="2642546052" sldId="271"/>
            <ac:spMk id="20" creationId="{504BED40-EAF7-4E55-AFF7-2CD840EBD3AA}"/>
          </ac:spMkLst>
        </pc:spChg>
        <pc:spChg chg="add">
          <ac:chgData name="Michał Pyclik" userId="6d1d9512d460d1ef" providerId="LiveId" clId="{3847D459-7D73-4524-962B-758CCB86723A}" dt="2021-02-21T09:41:42.129" v="1725" actId="26606"/>
          <ac:spMkLst>
            <pc:docMk/>
            <pc:sldMk cId="2642546052" sldId="271"/>
            <ac:spMk id="21" creationId="{F367CCF1-BB1E-41CF-8499-94A870C33EFA}"/>
          </ac:spMkLst>
        </pc:spChg>
        <pc:spChg chg="del">
          <ac:chgData name="Michał Pyclik" userId="6d1d9512d460d1ef" providerId="LiveId" clId="{3847D459-7D73-4524-962B-758CCB86723A}" dt="2021-02-21T09:37:19.775" v="1140"/>
          <ac:spMkLst>
            <pc:docMk/>
            <pc:sldMk cId="2642546052" sldId="271"/>
            <ac:spMk id="137" creationId="{504BED40-EAF7-4E55-AFF7-2CD840EBD3AA}"/>
          </ac:spMkLst>
        </pc:spChg>
        <pc:spChg chg="del">
          <ac:chgData name="Michał Pyclik" userId="6d1d9512d460d1ef" providerId="LiveId" clId="{3847D459-7D73-4524-962B-758CCB86723A}" dt="2021-02-21T09:37:19.775" v="1140"/>
          <ac:spMkLst>
            <pc:docMk/>
            <pc:sldMk cId="2642546052" sldId="271"/>
            <ac:spMk id="139" creationId="{F367CCF1-BB1E-41CF-8499-94A870C33EFA}"/>
          </ac:spMkLst>
        </pc:spChg>
        <pc:picChg chg="add mod">
          <ac:chgData name="Michał Pyclik" userId="6d1d9512d460d1ef" providerId="LiveId" clId="{3847D459-7D73-4524-962B-758CCB86723A}" dt="2021-02-21T09:41:42.129" v="1725" actId="26606"/>
          <ac:picMkLst>
            <pc:docMk/>
            <pc:sldMk cId="2642546052" sldId="271"/>
            <ac:picMk id="7" creationId="{16C47A65-F2A4-40EB-B5E0-26680A502F5F}"/>
          </ac:picMkLst>
        </pc:picChg>
        <pc:picChg chg="del">
          <ac:chgData name="Michał Pyclik" userId="6d1d9512d460d1ef" providerId="LiveId" clId="{3847D459-7D73-4524-962B-758CCB86723A}" dt="2021-02-21T09:37:23.363" v="1141" actId="478"/>
          <ac:picMkLst>
            <pc:docMk/>
            <pc:sldMk cId="2642546052" sldId="271"/>
            <ac:picMk id="1026" creationId="{726E5317-5D2E-4A3D-8C2E-0526B88DAE90}"/>
          </ac:picMkLst>
        </pc:picChg>
        <pc:picChg chg="del">
          <ac:chgData name="Michał Pyclik" userId="6d1d9512d460d1ef" providerId="LiveId" clId="{3847D459-7D73-4524-962B-758CCB86723A}" dt="2021-02-21T09:37:24.476" v="1142" actId="478"/>
          <ac:picMkLst>
            <pc:docMk/>
            <pc:sldMk cId="2642546052" sldId="271"/>
            <ac:picMk id="1028" creationId="{9AA038C4-E9BB-4C98-AEA8-18DBCFD21507}"/>
          </ac:picMkLst>
        </pc:picChg>
      </pc:sldChg>
      <pc:sldChg chg="addSp delSp modSp add mod setBg delDesignElem">
        <pc:chgData name="Michał Pyclik" userId="6d1d9512d460d1ef" providerId="LiveId" clId="{3847D459-7D73-4524-962B-758CCB86723A}" dt="2021-02-21T09:47:05.117" v="2501" actId="1076"/>
        <pc:sldMkLst>
          <pc:docMk/>
          <pc:sldMk cId="2017746455" sldId="272"/>
        </pc:sldMkLst>
        <pc:spChg chg="mod ord">
          <ac:chgData name="Michał Pyclik" userId="6d1d9512d460d1ef" providerId="LiveId" clId="{3847D459-7D73-4524-962B-758CCB86723A}" dt="2021-02-21T09:47:05.117" v="2501" actId="1076"/>
          <ac:spMkLst>
            <pc:docMk/>
            <pc:sldMk cId="2017746455" sldId="272"/>
            <ac:spMk id="3" creationId="{1436EBC3-D4D5-4A89-9B48-F7A4500A65B7}"/>
          </ac:spMkLst>
        </pc:spChg>
        <pc:spChg chg="del">
          <ac:chgData name="Michał Pyclik" userId="6d1d9512d460d1ef" providerId="LiveId" clId="{3847D459-7D73-4524-962B-758CCB86723A}" dt="2021-02-21T09:42:08.794" v="1728"/>
          <ac:spMkLst>
            <pc:docMk/>
            <pc:sldMk cId="2017746455" sldId="272"/>
            <ac:spMk id="20" creationId="{504BED40-EAF7-4E55-AFF7-2CD840EBD3AA}"/>
          </ac:spMkLst>
        </pc:spChg>
        <pc:spChg chg="del">
          <ac:chgData name="Michał Pyclik" userId="6d1d9512d460d1ef" providerId="LiveId" clId="{3847D459-7D73-4524-962B-758CCB86723A}" dt="2021-02-21T09:42:08.794" v="1728"/>
          <ac:spMkLst>
            <pc:docMk/>
            <pc:sldMk cId="2017746455" sldId="272"/>
            <ac:spMk id="21" creationId="{F367CCF1-BB1E-41CF-8499-94A870C33EFA}"/>
          </ac:spMkLst>
        </pc:spChg>
        <pc:spChg chg="add del">
          <ac:chgData name="Michał Pyclik" userId="6d1d9512d460d1ef" providerId="LiveId" clId="{3847D459-7D73-4524-962B-758CCB86723A}" dt="2021-02-21T09:43:02.281" v="1781" actId="26606"/>
          <ac:spMkLst>
            <pc:docMk/>
            <pc:sldMk cId="2017746455" sldId="272"/>
            <ac:spMk id="71" creationId="{504BED40-EAF7-4E55-AFF7-2CD840EBD3AA}"/>
          </ac:spMkLst>
        </pc:spChg>
        <pc:spChg chg="add del">
          <ac:chgData name="Michał Pyclik" userId="6d1d9512d460d1ef" providerId="LiveId" clId="{3847D459-7D73-4524-962B-758CCB86723A}" dt="2021-02-21T09:43:02.281" v="1781" actId="26606"/>
          <ac:spMkLst>
            <pc:docMk/>
            <pc:sldMk cId="2017746455" sldId="272"/>
            <ac:spMk id="73" creationId="{F367CCF1-BB1E-41CF-8499-94A870C33EFA}"/>
          </ac:spMkLst>
        </pc:spChg>
        <pc:spChg chg="add del">
          <ac:chgData name="Michał Pyclik" userId="6d1d9512d460d1ef" providerId="LiveId" clId="{3847D459-7D73-4524-962B-758CCB86723A}" dt="2021-02-21T09:45:08.355" v="2186" actId="26606"/>
          <ac:spMkLst>
            <pc:docMk/>
            <pc:sldMk cId="2017746455" sldId="272"/>
            <ac:spMk id="75" creationId="{DBE4DD59-5AA2-46C6-B6A8-9B4C62D19877}"/>
          </ac:spMkLst>
        </pc:spChg>
        <pc:spChg chg="add del">
          <ac:chgData name="Michał Pyclik" userId="6d1d9512d460d1ef" providerId="LiveId" clId="{3847D459-7D73-4524-962B-758CCB86723A}" dt="2021-02-21T09:45:08.355" v="2186" actId="26606"/>
          <ac:spMkLst>
            <pc:docMk/>
            <pc:sldMk cId="2017746455" sldId="272"/>
            <ac:spMk id="77" creationId="{160CE81C-67DC-489E-BFFB-877C80B854DB}"/>
          </ac:spMkLst>
        </pc:spChg>
        <pc:spChg chg="add">
          <ac:chgData name="Michał Pyclik" userId="6d1d9512d460d1ef" providerId="LiveId" clId="{3847D459-7D73-4524-962B-758CCB86723A}" dt="2021-02-21T09:45:08.355" v="2186" actId="26606"/>
          <ac:spMkLst>
            <pc:docMk/>
            <pc:sldMk cId="2017746455" sldId="272"/>
            <ac:spMk id="138" creationId="{1BB56EB9-078F-4952-AC1F-149C7A0AE4D5}"/>
          </ac:spMkLst>
        </pc:spChg>
        <pc:spChg chg="add">
          <ac:chgData name="Michał Pyclik" userId="6d1d9512d460d1ef" providerId="LiveId" clId="{3847D459-7D73-4524-962B-758CCB86723A}" dt="2021-02-21T09:45:08.355" v="2186" actId="26606"/>
          <ac:spMkLst>
            <pc:docMk/>
            <pc:sldMk cId="2017746455" sldId="272"/>
            <ac:spMk id="140" creationId="{10058680-D07C-4893-B2B7-91543F18AB32}"/>
          </ac:spMkLst>
        </pc:spChg>
        <pc:spChg chg="add">
          <ac:chgData name="Michał Pyclik" userId="6d1d9512d460d1ef" providerId="LiveId" clId="{3847D459-7D73-4524-962B-758CCB86723A}" dt="2021-02-21T09:45:08.355" v="2186" actId="26606"/>
          <ac:spMkLst>
            <pc:docMk/>
            <pc:sldMk cId="2017746455" sldId="272"/>
            <ac:spMk id="142" creationId="{7B42427A-0A1F-4A55-8705-D9179F1E0CFB}"/>
          </ac:spMkLst>
        </pc:spChg>
        <pc:spChg chg="add">
          <ac:chgData name="Michał Pyclik" userId="6d1d9512d460d1ef" providerId="LiveId" clId="{3847D459-7D73-4524-962B-758CCB86723A}" dt="2021-02-21T09:45:08.355" v="2186" actId="26606"/>
          <ac:spMkLst>
            <pc:docMk/>
            <pc:sldMk cId="2017746455" sldId="272"/>
            <ac:spMk id="144" creationId="{EE54A6FE-D8CB-48A3-900B-053D4EBD3B85}"/>
          </ac:spMkLst>
        </pc:spChg>
        <pc:spChg chg="add del">
          <ac:chgData name="Michał Pyclik" userId="6d1d9512d460d1ef" providerId="LiveId" clId="{3847D459-7D73-4524-962B-758CCB86723A}" dt="2021-02-21T09:45:08.355" v="2186" actId="26606"/>
          <ac:spMkLst>
            <pc:docMk/>
            <pc:sldMk cId="2017746455" sldId="272"/>
            <ac:spMk id="2052" creationId="{7A4CA679-3546-4E14-8FB8-F57168C37635}"/>
          </ac:spMkLst>
        </pc:spChg>
        <pc:spChg chg="add del">
          <ac:chgData name="Michał Pyclik" userId="6d1d9512d460d1ef" providerId="LiveId" clId="{3847D459-7D73-4524-962B-758CCB86723A}" dt="2021-02-21T09:45:08.355" v="2186" actId="26606"/>
          <ac:spMkLst>
            <pc:docMk/>
            <pc:sldMk cId="2017746455" sldId="272"/>
            <ac:spMk id="2053" creationId="{44D16E90-7C64-4C04-A50A-B866A1A92B4E}"/>
          </ac:spMkLst>
        </pc:spChg>
        <pc:picChg chg="del">
          <ac:chgData name="Michał Pyclik" userId="6d1d9512d460d1ef" providerId="LiveId" clId="{3847D459-7D73-4524-962B-758CCB86723A}" dt="2021-02-21T09:42:25.806" v="1778" actId="478"/>
          <ac:picMkLst>
            <pc:docMk/>
            <pc:sldMk cId="2017746455" sldId="272"/>
            <ac:picMk id="7" creationId="{16C47A65-F2A4-40EB-B5E0-26680A502F5F}"/>
          </ac:picMkLst>
        </pc:picChg>
        <pc:picChg chg="add mod">
          <ac:chgData name="Michał Pyclik" userId="6d1d9512d460d1ef" providerId="LiveId" clId="{3847D459-7D73-4524-962B-758CCB86723A}" dt="2021-02-21T09:45:08.355" v="2186" actId="26606"/>
          <ac:picMkLst>
            <pc:docMk/>
            <pc:sldMk cId="2017746455" sldId="272"/>
            <ac:picMk id="2050" creationId="{2CD0FEED-84AE-4073-AC38-2F907770CBE2}"/>
          </ac:picMkLst>
        </pc:picChg>
      </pc:sldChg>
      <pc:sldChg chg="addSp delSp modSp add mod setBg delDesignElem">
        <pc:chgData name="Michał Pyclik" userId="6d1d9512d460d1ef" providerId="LiveId" clId="{3847D459-7D73-4524-962B-758CCB86723A}" dt="2021-02-21T10:06:37.389" v="3747" actId="1076"/>
        <pc:sldMkLst>
          <pc:docMk/>
          <pc:sldMk cId="2935156665" sldId="273"/>
        </pc:sldMkLst>
        <pc:spChg chg="del">
          <ac:chgData name="Michał Pyclik" userId="6d1d9512d460d1ef" providerId="LiveId" clId="{3847D459-7D73-4524-962B-758CCB86723A}" dt="2021-02-21T10:03:39.991" v="3717" actId="478"/>
          <ac:spMkLst>
            <pc:docMk/>
            <pc:sldMk cId="2935156665" sldId="273"/>
            <ac:spMk id="2" creationId="{CAF01737-518B-4FF8-9E90-5C43C3F3688A}"/>
          </ac:spMkLst>
        </pc:spChg>
        <pc:spChg chg="mod">
          <ac:chgData name="Michał Pyclik" userId="6d1d9512d460d1ef" providerId="LiveId" clId="{3847D459-7D73-4524-962B-758CCB86723A}" dt="2021-02-21T10:06:37.389" v="3747" actId="1076"/>
          <ac:spMkLst>
            <pc:docMk/>
            <pc:sldMk cId="2935156665" sldId="273"/>
            <ac:spMk id="3" creationId="{1436EBC3-D4D5-4A89-9B48-F7A4500A65B7}"/>
          </ac:spMkLst>
        </pc:spChg>
        <pc:spChg chg="add del mod">
          <ac:chgData name="Michał Pyclik" userId="6d1d9512d460d1ef" providerId="LiveId" clId="{3847D459-7D73-4524-962B-758CCB86723A}" dt="2021-02-21T10:03:44.499" v="3720" actId="478"/>
          <ac:spMkLst>
            <pc:docMk/>
            <pc:sldMk cId="2935156665" sldId="273"/>
            <ac:spMk id="5" creationId="{4E8C31E2-6B1B-4046-9F5A-823DA2CC8862}"/>
          </ac:spMkLst>
        </pc:spChg>
        <pc:spChg chg="del">
          <ac:chgData name="Michał Pyclik" userId="6d1d9512d460d1ef" providerId="LiveId" clId="{3847D459-7D73-4524-962B-758CCB86723A}" dt="2021-02-21T10:03:35.396" v="3715"/>
          <ac:spMkLst>
            <pc:docMk/>
            <pc:sldMk cId="2935156665" sldId="273"/>
            <ac:spMk id="4100" creationId="{7A4CA679-3546-4E14-8FB8-F57168C37635}"/>
          </ac:spMkLst>
        </pc:spChg>
        <pc:spChg chg="del">
          <ac:chgData name="Michał Pyclik" userId="6d1d9512d460d1ef" providerId="LiveId" clId="{3847D459-7D73-4524-962B-758CCB86723A}" dt="2021-02-21T10:03:35.396" v="3715"/>
          <ac:spMkLst>
            <pc:docMk/>
            <pc:sldMk cId="2935156665" sldId="273"/>
            <ac:spMk id="4101" creationId="{44D16E90-7C64-4C04-A50A-B866A1A92B4E}"/>
          </ac:spMkLst>
        </pc:spChg>
        <pc:spChg chg="del">
          <ac:chgData name="Michał Pyclik" userId="6d1d9512d460d1ef" providerId="LiveId" clId="{3847D459-7D73-4524-962B-758CCB86723A}" dt="2021-02-21T10:03:35.396" v="3715"/>
          <ac:spMkLst>
            <pc:docMk/>
            <pc:sldMk cId="2935156665" sldId="273"/>
            <ac:spMk id="4102" creationId="{DBE4DD59-5AA2-46C6-B6A8-9B4C62D19877}"/>
          </ac:spMkLst>
        </pc:spChg>
        <pc:spChg chg="del">
          <ac:chgData name="Michał Pyclik" userId="6d1d9512d460d1ef" providerId="LiveId" clId="{3847D459-7D73-4524-962B-758CCB86723A}" dt="2021-02-21T10:03:35.396" v="3715"/>
          <ac:spMkLst>
            <pc:docMk/>
            <pc:sldMk cId="2935156665" sldId="273"/>
            <ac:spMk id="4103" creationId="{160CE81C-67DC-489E-BFFB-877C80B854DB}"/>
          </ac:spMkLst>
        </pc:spChg>
        <pc:picChg chg="del">
          <ac:chgData name="Michał Pyclik" userId="6d1d9512d460d1ef" providerId="LiveId" clId="{3847D459-7D73-4524-962B-758CCB86723A}" dt="2021-02-21T10:03:38.019" v="3716" actId="478"/>
          <ac:picMkLst>
            <pc:docMk/>
            <pc:sldMk cId="2935156665" sldId="273"/>
            <ac:picMk id="4098" creationId="{E37EF6C7-F62A-47FF-A95B-C8E036BE9019}"/>
          </ac:picMkLst>
        </pc:picChg>
        <pc:picChg chg="add mod">
          <ac:chgData name="Michał Pyclik" userId="6d1d9512d460d1ef" providerId="LiveId" clId="{3847D459-7D73-4524-962B-758CCB86723A}" dt="2021-02-21T10:06:34.379" v="3746" actId="1076"/>
          <ac:picMkLst>
            <pc:docMk/>
            <pc:sldMk cId="2935156665" sldId="273"/>
            <ac:picMk id="6146" creationId="{F1CA4FB3-D624-47AA-8119-C5795BA7DEAB}"/>
          </ac:picMkLst>
        </pc:picChg>
      </pc:sldChg>
      <pc:sldChg chg="addSp delSp modSp add mod">
        <pc:chgData name="Michał Pyclik" userId="6d1d9512d460d1ef" providerId="LiveId" clId="{3847D459-7D73-4524-962B-758CCB86723A}" dt="2021-02-21T10:07:16.219" v="3755" actId="22"/>
        <pc:sldMkLst>
          <pc:docMk/>
          <pc:sldMk cId="2969955788" sldId="274"/>
        </pc:sldMkLst>
        <pc:spChg chg="mod">
          <ac:chgData name="Michał Pyclik" userId="6d1d9512d460d1ef" providerId="LiveId" clId="{3847D459-7D73-4524-962B-758CCB86723A}" dt="2021-02-21T10:06:44.093" v="3753" actId="6549"/>
          <ac:spMkLst>
            <pc:docMk/>
            <pc:sldMk cId="2969955788" sldId="274"/>
            <ac:spMk id="3" creationId="{1436EBC3-D4D5-4A89-9B48-F7A4500A65B7}"/>
          </ac:spMkLst>
        </pc:spChg>
        <pc:spChg chg="add del">
          <ac:chgData name="Michał Pyclik" userId="6d1d9512d460d1ef" providerId="LiveId" clId="{3847D459-7D73-4524-962B-758CCB86723A}" dt="2021-02-21T10:07:16.219" v="3755" actId="22"/>
          <ac:spMkLst>
            <pc:docMk/>
            <pc:sldMk cId="2969955788" sldId="274"/>
            <ac:spMk id="4" creationId="{8460ECE1-45B0-4E95-9774-CB3F2787107E}"/>
          </ac:spMkLst>
        </pc:spChg>
      </pc:sldChg>
      <pc:sldChg chg="del">
        <pc:chgData name="Michał Pyclik" userId="6d1d9512d460d1ef" providerId="LiveId" clId="{3847D459-7D73-4524-962B-758CCB86723A}" dt="2021-02-21T09:24:14.073" v="59" actId="47"/>
        <pc:sldMkLst>
          <pc:docMk/>
          <pc:sldMk cId="1176723355" sldId="275"/>
        </pc:sldMkLst>
      </pc:sldChg>
      <pc:sldChg chg="addSp modSp add mod setBg">
        <pc:chgData name="Michał Pyclik" userId="6d1d9512d460d1ef" providerId="LiveId" clId="{3847D459-7D73-4524-962B-758CCB86723A}" dt="2021-02-21T10:08:50.980" v="3768" actId="1076"/>
        <pc:sldMkLst>
          <pc:docMk/>
          <pc:sldMk cId="3741995660" sldId="275"/>
        </pc:sldMkLst>
        <pc:spChg chg="mod ord">
          <ac:chgData name="Michał Pyclik" userId="6d1d9512d460d1ef" providerId="LiveId" clId="{3847D459-7D73-4524-962B-758CCB86723A}" dt="2021-02-21T10:08:50.980" v="3768" actId="1076"/>
          <ac:spMkLst>
            <pc:docMk/>
            <pc:sldMk cId="3741995660" sldId="275"/>
            <ac:spMk id="3" creationId="{1436EBC3-D4D5-4A89-9B48-F7A4500A65B7}"/>
          </ac:spMkLst>
        </pc:spChg>
        <pc:spChg chg="add">
          <ac:chgData name="Michał Pyclik" userId="6d1d9512d460d1ef" providerId="LiveId" clId="{3847D459-7D73-4524-962B-758CCB86723A}" dt="2021-02-21T10:08:40.653" v="3765" actId="26606"/>
          <ac:spMkLst>
            <pc:docMk/>
            <pc:sldMk cId="3741995660" sldId="275"/>
            <ac:spMk id="71" creationId="{FBB53F82-F191-4EEB-AB7B-F69E634FA3E8}"/>
          </ac:spMkLst>
        </pc:spChg>
        <pc:spChg chg="add">
          <ac:chgData name="Michał Pyclik" userId="6d1d9512d460d1ef" providerId="LiveId" clId="{3847D459-7D73-4524-962B-758CCB86723A}" dt="2021-02-21T10:08:40.653" v="3765" actId="26606"/>
          <ac:spMkLst>
            <pc:docMk/>
            <pc:sldMk cId="3741995660" sldId="275"/>
            <ac:spMk id="73" creationId="{8616AA08-3831-473D-B61B-89484A33CF65}"/>
          </ac:spMkLst>
        </pc:spChg>
        <pc:spChg chg="add">
          <ac:chgData name="Michał Pyclik" userId="6d1d9512d460d1ef" providerId="LiveId" clId="{3847D459-7D73-4524-962B-758CCB86723A}" dt="2021-02-21T10:08:40.653" v="3765" actId="26606"/>
          <ac:spMkLst>
            <pc:docMk/>
            <pc:sldMk cId="3741995660" sldId="275"/>
            <ac:spMk id="75" creationId="{8431B918-3A1C-46BA-9430-CAD97D9DA0FC}"/>
          </ac:spMkLst>
        </pc:spChg>
        <pc:spChg chg="add">
          <ac:chgData name="Michał Pyclik" userId="6d1d9512d460d1ef" providerId="LiveId" clId="{3847D459-7D73-4524-962B-758CCB86723A}" dt="2021-02-21T10:08:40.653" v="3765" actId="26606"/>
          <ac:spMkLst>
            <pc:docMk/>
            <pc:sldMk cId="3741995660" sldId="275"/>
            <ac:spMk id="77" creationId="{8400935A-2F82-4DC4-A4E1-E12EFB8C2738}"/>
          </ac:spMkLst>
        </pc:spChg>
        <pc:spChg chg="add">
          <ac:chgData name="Michał Pyclik" userId="6d1d9512d460d1ef" providerId="LiveId" clId="{3847D459-7D73-4524-962B-758CCB86723A}" dt="2021-02-21T10:08:40.653" v="3765" actId="26606"/>
          <ac:spMkLst>
            <pc:docMk/>
            <pc:sldMk cId="3741995660" sldId="275"/>
            <ac:spMk id="79" creationId="{A3D5D599-1CAE-4C92-B5AE-8E51AF6D47C9}"/>
          </ac:spMkLst>
        </pc:spChg>
        <pc:picChg chg="add mod">
          <ac:chgData name="Michał Pyclik" userId="6d1d9512d460d1ef" providerId="LiveId" clId="{3847D459-7D73-4524-962B-758CCB86723A}" dt="2021-02-21T10:08:40.653" v="3765" actId="26606"/>
          <ac:picMkLst>
            <pc:docMk/>
            <pc:sldMk cId="3741995660" sldId="275"/>
            <ac:picMk id="7170" creationId="{6426C3C7-2A29-4E8B-9870-4DD56CC4202F}"/>
          </ac:picMkLst>
        </pc:picChg>
      </pc:sldChg>
      <pc:sldChg chg="del">
        <pc:chgData name="Michał Pyclik" userId="6d1d9512d460d1ef" providerId="LiveId" clId="{3847D459-7D73-4524-962B-758CCB86723A}" dt="2021-02-21T09:24:14.073" v="59" actId="47"/>
        <pc:sldMkLst>
          <pc:docMk/>
          <pc:sldMk cId="1988278547" sldId="276"/>
        </pc:sldMkLst>
      </pc:sldChg>
      <pc:sldChg chg="addSp modSp add mod ord setBg">
        <pc:chgData name="Michał Pyclik" userId="6d1d9512d460d1ef" providerId="LiveId" clId="{3847D459-7D73-4524-962B-758CCB86723A}" dt="2021-02-21T10:11:50.100" v="3791"/>
        <pc:sldMkLst>
          <pc:docMk/>
          <pc:sldMk cId="3979671088" sldId="276"/>
        </pc:sldMkLst>
        <pc:spChg chg="mod ord">
          <ac:chgData name="Michał Pyclik" userId="6d1d9512d460d1ef" providerId="LiveId" clId="{3847D459-7D73-4524-962B-758CCB86723A}" dt="2021-02-21T10:11:38.428" v="3789" actId="1076"/>
          <ac:spMkLst>
            <pc:docMk/>
            <pc:sldMk cId="3979671088" sldId="276"/>
            <ac:spMk id="3" creationId="{1436EBC3-D4D5-4A89-9B48-F7A4500A65B7}"/>
          </ac:spMkLst>
        </pc:spChg>
        <pc:spChg chg="add">
          <ac:chgData name="Michał Pyclik" userId="6d1d9512d460d1ef" providerId="LiveId" clId="{3847D459-7D73-4524-962B-758CCB86723A}" dt="2021-02-21T10:10:03.451" v="3773" actId="26606"/>
          <ac:spMkLst>
            <pc:docMk/>
            <pc:sldMk cId="3979671088" sldId="276"/>
            <ac:spMk id="71" creationId="{1BB56EB9-078F-4952-AC1F-149C7A0AE4D5}"/>
          </ac:spMkLst>
        </pc:spChg>
        <pc:spChg chg="add">
          <ac:chgData name="Michał Pyclik" userId="6d1d9512d460d1ef" providerId="LiveId" clId="{3847D459-7D73-4524-962B-758CCB86723A}" dt="2021-02-21T10:10:03.451" v="3773" actId="26606"/>
          <ac:spMkLst>
            <pc:docMk/>
            <pc:sldMk cId="3979671088" sldId="276"/>
            <ac:spMk id="73" creationId="{10058680-D07C-4893-B2B7-91543F18AB32}"/>
          </ac:spMkLst>
        </pc:spChg>
        <pc:spChg chg="add">
          <ac:chgData name="Michał Pyclik" userId="6d1d9512d460d1ef" providerId="LiveId" clId="{3847D459-7D73-4524-962B-758CCB86723A}" dt="2021-02-21T10:10:03.451" v="3773" actId="26606"/>
          <ac:spMkLst>
            <pc:docMk/>
            <pc:sldMk cId="3979671088" sldId="276"/>
            <ac:spMk id="75" creationId="{7B42427A-0A1F-4A55-8705-D9179F1E0CFB}"/>
          </ac:spMkLst>
        </pc:spChg>
        <pc:spChg chg="add">
          <ac:chgData name="Michał Pyclik" userId="6d1d9512d460d1ef" providerId="LiveId" clId="{3847D459-7D73-4524-962B-758CCB86723A}" dt="2021-02-21T10:10:03.451" v="3773" actId="26606"/>
          <ac:spMkLst>
            <pc:docMk/>
            <pc:sldMk cId="3979671088" sldId="276"/>
            <ac:spMk id="77" creationId="{EE54A6FE-D8CB-48A3-900B-053D4EBD3B85}"/>
          </ac:spMkLst>
        </pc:spChg>
        <pc:picChg chg="add mod">
          <ac:chgData name="Michał Pyclik" userId="6d1d9512d460d1ef" providerId="LiveId" clId="{3847D459-7D73-4524-962B-758CCB86723A}" dt="2021-02-21T10:10:03.451" v="3773" actId="26606"/>
          <ac:picMkLst>
            <pc:docMk/>
            <pc:sldMk cId="3979671088" sldId="276"/>
            <ac:picMk id="8194" creationId="{2016CD7D-4746-45FD-B482-FE7F601864D5}"/>
          </ac:picMkLst>
        </pc:picChg>
      </pc:sldChg>
      <pc:sldChg chg="del">
        <pc:chgData name="Michał Pyclik" userId="6d1d9512d460d1ef" providerId="LiveId" clId="{3847D459-7D73-4524-962B-758CCB86723A}" dt="2021-02-21T09:24:25.709" v="60" actId="47"/>
        <pc:sldMkLst>
          <pc:docMk/>
          <pc:sldMk cId="2186532816" sldId="277"/>
        </pc:sldMkLst>
      </pc:sldChg>
      <pc:sldChg chg="addSp delSp modSp add mod setBg setClrOvrMap delDesignElem">
        <pc:chgData name="Michał Pyclik" userId="6d1d9512d460d1ef" providerId="LiveId" clId="{3847D459-7D73-4524-962B-758CCB86723A}" dt="2021-02-21T10:14:40.494" v="3894"/>
        <pc:sldMkLst>
          <pc:docMk/>
          <pc:sldMk cId="3935485713" sldId="277"/>
        </pc:sldMkLst>
        <pc:spChg chg="add mod">
          <ac:chgData name="Michał Pyclik" userId="6d1d9512d460d1ef" providerId="LiveId" clId="{3847D459-7D73-4524-962B-758CCB86723A}" dt="2021-02-21T10:14:40.494" v="3894"/>
          <ac:spMkLst>
            <pc:docMk/>
            <pc:sldMk cId="3935485713" sldId="277"/>
            <ac:spMk id="2" creationId="{7456459A-3C78-4855-BE64-11D825A320AA}"/>
          </ac:spMkLst>
        </pc:spChg>
        <pc:spChg chg="mod ord">
          <ac:chgData name="Michał Pyclik" userId="6d1d9512d460d1ef" providerId="LiveId" clId="{3847D459-7D73-4524-962B-758CCB86723A}" dt="2021-02-21T10:14:10.466" v="3892" actId="1076"/>
          <ac:spMkLst>
            <pc:docMk/>
            <pc:sldMk cId="3935485713" sldId="277"/>
            <ac:spMk id="3" creationId="{1436EBC3-D4D5-4A89-9B48-F7A4500A65B7}"/>
          </ac:spMkLst>
        </pc:spChg>
        <pc:spChg chg="del">
          <ac:chgData name="Michał Pyclik" userId="6d1d9512d460d1ef" providerId="LiveId" clId="{3847D459-7D73-4524-962B-758CCB86723A}" dt="2021-02-21T10:12:43.022" v="3793"/>
          <ac:spMkLst>
            <pc:docMk/>
            <pc:sldMk cId="3935485713" sldId="277"/>
            <ac:spMk id="71" creationId="{1BB56EB9-078F-4952-AC1F-149C7A0AE4D5}"/>
          </ac:spMkLst>
        </pc:spChg>
        <pc:spChg chg="del">
          <ac:chgData name="Michał Pyclik" userId="6d1d9512d460d1ef" providerId="LiveId" clId="{3847D459-7D73-4524-962B-758CCB86723A}" dt="2021-02-21T10:12:43.022" v="3793"/>
          <ac:spMkLst>
            <pc:docMk/>
            <pc:sldMk cId="3935485713" sldId="277"/>
            <ac:spMk id="73" creationId="{10058680-D07C-4893-B2B7-91543F18AB32}"/>
          </ac:spMkLst>
        </pc:spChg>
        <pc:spChg chg="del">
          <ac:chgData name="Michał Pyclik" userId="6d1d9512d460d1ef" providerId="LiveId" clId="{3847D459-7D73-4524-962B-758CCB86723A}" dt="2021-02-21T10:12:43.022" v="3793"/>
          <ac:spMkLst>
            <pc:docMk/>
            <pc:sldMk cId="3935485713" sldId="277"/>
            <ac:spMk id="75" creationId="{7B42427A-0A1F-4A55-8705-D9179F1E0CFB}"/>
          </ac:spMkLst>
        </pc:spChg>
        <pc:spChg chg="del">
          <ac:chgData name="Michał Pyclik" userId="6d1d9512d460d1ef" providerId="LiveId" clId="{3847D459-7D73-4524-962B-758CCB86723A}" dt="2021-02-21T10:12:43.022" v="3793"/>
          <ac:spMkLst>
            <pc:docMk/>
            <pc:sldMk cId="3935485713" sldId="277"/>
            <ac:spMk id="77" creationId="{EE54A6FE-D8CB-48A3-900B-053D4EBD3B85}"/>
          </ac:spMkLst>
        </pc:spChg>
        <pc:spChg chg="add">
          <ac:chgData name="Michał Pyclik" userId="6d1d9512d460d1ef" providerId="LiveId" clId="{3847D459-7D73-4524-962B-758CCB86723A}" dt="2021-02-21T10:12:56.301" v="3796" actId="26606"/>
          <ac:spMkLst>
            <pc:docMk/>
            <pc:sldMk cId="3935485713" sldId="277"/>
            <ac:spMk id="9220" creationId="{B8DD2392-397B-48BF-BEFA-EA1FB881CA85}"/>
          </ac:spMkLst>
        </pc:spChg>
        <pc:picChg chg="del">
          <ac:chgData name="Michał Pyclik" userId="6d1d9512d460d1ef" providerId="LiveId" clId="{3847D459-7D73-4524-962B-758CCB86723A}" dt="2021-02-21T10:12:44.821" v="3794" actId="478"/>
          <ac:picMkLst>
            <pc:docMk/>
            <pc:sldMk cId="3935485713" sldId="277"/>
            <ac:picMk id="8194" creationId="{2016CD7D-4746-45FD-B482-FE7F601864D5}"/>
          </ac:picMkLst>
        </pc:picChg>
        <pc:picChg chg="add mod">
          <ac:chgData name="Michał Pyclik" userId="6d1d9512d460d1ef" providerId="LiveId" clId="{3847D459-7D73-4524-962B-758CCB86723A}" dt="2021-02-21T10:12:56.301" v="3796" actId="26606"/>
          <ac:picMkLst>
            <pc:docMk/>
            <pc:sldMk cId="3935485713" sldId="277"/>
            <ac:picMk id="9218" creationId="{F380D3E3-8B5F-4C65-8363-75F11019846C}"/>
          </ac:picMkLst>
        </pc:picChg>
      </pc:sldChg>
      <pc:sldChg chg="del">
        <pc:chgData name="Michał Pyclik" userId="6d1d9512d460d1ef" providerId="LiveId" clId="{3847D459-7D73-4524-962B-758CCB86723A}" dt="2021-02-21T09:24:25.709" v="60" actId="47"/>
        <pc:sldMkLst>
          <pc:docMk/>
          <pc:sldMk cId="1145147882" sldId="278"/>
        </pc:sldMkLst>
      </pc:sldChg>
      <pc:sldChg chg="addSp delSp modSp new mod modClrScheme chgLayout">
        <pc:chgData name="Michał Pyclik" userId="6d1d9512d460d1ef" providerId="LiveId" clId="{3847D459-7D73-4524-962B-758CCB86723A}" dt="2021-02-21T10:16:14.527" v="3903" actId="1076"/>
        <pc:sldMkLst>
          <pc:docMk/>
          <pc:sldMk cId="2724666507" sldId="278"/>
        </pc:sldMkLst>
        <pc:spChg chg="del">
          <ac:chgData name="Michał Pyclik" userId="6d1d9512d460d1ef" providerId="LiveId" clId="{3847D459-7D73-4524-962B-758CCB86723A}" dt="2021-02-21T10:15:33.471" v="3896" actId="700"/>
          <ac:spMkLst>
            <pc:docMk/>
            <pc:sldMk cId="2724666507" sldId="278"/>
            <ac:spMk id="2" creationId="{13AC77D9-7690-4E59-929C-CE928D2F45F3}"/>
          </ac:spMkLst>
        </pc:spChg>
        <pc:spChg chg="del">
          <ac:chgData name="Michał Pyclik" userId="6d1d9512d460d1ef" providerId="LiveId" clId="{3847D459-7D73-4524-962B-758CCB86723A}" dt="2021-02-21T10:15:33.471" v="3896" actId="700"/>
          <ac:spMkLst>
            <pc:docMk/>
            <pc:sldMk cId="2724666507" sldId="278"/>
            <ac:spMk id="3" creationId="{64AA7621-99AD-4A85-8D9F-DEC81541D4D3}"/>
          </ac:spMkLst>
        </pc:spChg>
        <pc:picChg chg="add mod">
          <ac:chgData name="Michał Pyclik" userId="6d1d9512d460d1ef" providerId="LiveId" clId="{3847D459-7D73-4524-962B-758CCB86723A}" dt="2021-02-21T10:15:48.832" v="3898" actId="1076"/>
          <ac:picMkLst>
            <pc:docMk/>
            <pc:sldMk cId="2724666507" sldId="278"/>
            <ac:picMk id="10242" creationId="{02ABEDB3-555C-4AFD-AC24-822D977FA9FD}"/>
          </ac:picMkLst>
        </pc:picChg>
        <pc:picChg chg="add mod">
          <ac:chgData name="Michał Pyclik" userId="6d1d9512d460d1ef" providerId="LiveId" clId="{3847D459-7D73-4524-962B-758CCB86723A}" dt="2021-02-21T10:16:14.527" v="3903" actId="1076"/>
          <ac:picMkLst>
            <pc:docMk/>
            <pc:sldMk cId="2724666507" sldId="278"/>
            <ac:picMk id="10244" creationId="{0F028597-1D9A-49A7-B232-AC95D952BD66}"/>
          </ac:picMkLst>
        </pc:picChg>
      </pc:sldChg>
      <pc:sldChg chg="del">
        <pc:chgData name="Michał Pyclik" userId="6d1d9512d460d1ef" providerId="LiveId" clId="{3847D459-7D73-4524-962B-758CCB86723A}" dt="2021-02-21T09:24:25.709" v="60" actId="47"/>
        <pc:sldMkLst>
          <pc:docMk/>
          <pc:sldMk cId="822721035" sldId="279"/>
        </pc:sldMkLst>
      </pc:sldChg>
      <pc:sldChg chg="addSp modSp new mod setBg">
        <pc:chgData name="Michał Pyclik" userId="6d1d9512d460d1ef" providerId="LiveId" clId="{3847D459-7D73-4524-962B-758CCB86723A}" dt="2021-02-21T10:17:28.180" v="3908" actId="26606"/>
        <pc:sldMkLst>
          <pc:docMk/>
          <pc:sldMk cId="3962220981" sldId="279"/>
        </pc:sldMkLst>
        <pc:spChg chg="add">
          <ac:chgData name="Michał Pyclik" userId="6d1d9512d460d1ef" providerId="LiveId" clId="{3847D459-7D73-4524-962B-758CCB86723A}" dt="2021-02-21T10:17:28.180" v="3908" actId="26606"/>
          <ac:spMkLst>
            <pc:docMk/>
            <pc:sldMk cId="3962220981" sldId="279"/>
            <ac:spMk id="71" creationId="{A4308965-434A-4011-8316-8ABEFFED04CD}"/>
          </ac:spMkLst>
        </pc:spChg>
        <pc:spChg chg="add">
          <ac:chgData name="Michał Pyclik" userId="6d1d9512d460d1ef" providerId="LiveId" clId="{3847D459-7D73-4524-962B-758CCB86723A}" dt="2021-02-21T10:17:28.180" v="3908" actId="26606"/>
          <ac:spMkLst>
            <pc:docMk/>
            <pc:sldMk cId="3962220981" sldId="279"/>
            <ac:spMk id="73" creationId="{1C910B0D-8E24-46E7-93D7-329948C60D98}"/>
          </ac:spMkLst>
        </pc:spChg>
        <pc:spChg chg="add">
          <ac:chgData name="Michał Pyclik" userId="6d1d9512d460d1ef" providerId="LiveId" clId="{3847D459-7D73-4524-962B-758CCB86723A}" dt="2021-02-21T10:17:28.180" v="3908" actId="26606"/>
          <ac:spMkLst>
            <pc:docMk/>
            <pc:sldMk cId="3962220981" sldId="279"/>
            <ac:spMk id="75" creationId="{FF215A71-CFAF-4964-A613-D07F75FC1A61}"/>
          </ac:spMkLst>
        </pc:spChg>
        <pc:picChg chg="add mod ord">
          <ac:chgData name="Michał Pyclik" userId="6d1d9512d460d1ef" providerId="LiveId" clId="{3847D459-7D73-4524-962B-758CCB86723A}" dt="2021-02-21T10:17:28.180" v="3908" actId="26606"/>
          <ac:picMkLst>
            <pc:docMk/>
            <pc:sldMk cId="3962220981" sldId="279"/>
            <ac:picMk id="3" creationId="{B9FB0EA0-FC37-4D2F-8996-8C48431F2BF3}"/>
          </ac:picMkLst>
        </pc:picChg>
        <pc:picChg chg="add mod">
          <ac:chgData name="Michał Pyclik" userId="6d1d9512d460d1ef" providerId="LiveId" clId="{3847D459-7D73-4524-962B-758CCB86723A}" dt="2021-02-21T10:17:28.180" v="3908" actId="26606"/>
          <ac:picMkLst>
            <pc:docMk/>
            <pc:sldMk cId="3962220981" sldId="279"/>
            <ac:picMk id="11266" creationId="{88686E11-92DC-4710-B978-B2639908B8D9}"/>
          </ac:picMkLst>
        </pc:picChg>
      </pc:sldChg>
      <pc:sldChg chg="addSp delSp modSp add mod setBg setClrOvrMap">
        <pc:chgData name="Michał Pyclik" userId="6d1d9512d460d1ef" providerId="LiveId" clId="{3847D459-7D73-4524-962B-758CCB86723A}" dt="2021-02-21T10:23:11.137" v="3966" actId="26606"/>
        <pc:sldMkLst>
          <pc:docMk/>
          <pc:sldMk cId="145783809" sldId="280"/>
        </pc:sldMkLst>
        <pc:spChg chg="mod">
          <ac:chgData name="Michał Pyclik" userId="6d1d9512d460d1ef" providerId="LiveId" clId="{3847D459-7D73-4524-962B-758CCB86723A}" dt="2021-02-21T10:23:11.137" v="3966" actId="26606"/>
          <ac:spMkLst>
            <pc:docMk/>
            <pc:sldMk cId="145783809" sldId="280"/>
            <ac:spMk id="2" creationId="{CAF01737-518B-4FF8-9E90-5C43C3F3688A}"/>
          </ac:spMkLst>
        </pc:spChg>
        <pc:spChg chg="mod">
          <ac:chgData name="Michał Pyclik" userId="6d1d9512d460d1ef" providerId="LiveId" clId="{3847D459-7D73-4524-962B-758CCB86723A}" dt="2021-02-21T10:23:11.137" v="3966" actId="26606"/>
          <ac:spMkLst>
            <pc:docMk/>
            <pc:sldMk cId="145783809" sldId="280"/>
            <ac:spMk id="3" creationId="{1436EBC3-D4D5-4A89-9B48-F7A4500A65B7}"/>
          </ac:spMkLst>
        </pc:spChg>
        <pc:spChg chg="add">
          <ac:chgData name="Michał Pyclik" userId="6d1d9512d460d1ef" providerId="LiveId" clId="{3847D459-7D73-4524-962B-758CCB86723A}" dt="2021-02-21T10:23:11.137" v="3966" actId="26606"/>
          <ac:spMkLst>
            <pc:docMk/>
            <pc:sldMk cId="145783809" sldId="280"/>
            <ac:spMk id="73" creationId="{B8DD2392-397B-48BF-BEFA-EA1FB881CA85}"/>
          </ac:spMkLst>
        </pc:spChg>
        <pc:picChg chg="add del">
          <ac:chgData name="Michał Pyclik" userId="6d1d9512d460d1ef" providerId="LiveId" clId="{3847D459-7D73-4524-962B-758CCB86723A}" dt="2021-02-21T10:22:52.836" v="3964" actId="478"/>
          <ac:picMkLst>
            <pc:docMk/>
            <pc:sldMk cId="145783809" sldId="280"/>
            <ac:picMk id="1026" creationId="{1909DEB0-7E4B-4218-85CE-5B94C10DE16A}"/>
          </ac:picMkLst>
        </pc:picChg>
        <pc:picChg chg="add mod ord">
          <ac:chgData name="Michał Pyclik" userId="6d1d9512d460d1ef" providerId="LiveId" clId="{3847D459-7D73-4524-962B-758CCB86723A}" dt="2021-02-21T10:23:11.137" v="3966" actId="26606"/>
          <ac:picMkLst>
            <pc:docMk/>
            <pc:sldMk cId="145783809" sldId="280"/>
            <ac:picMk id="1028" creationId="{FF86BA68-3403-47D6-B3A3-CFE2B6D7D1EC}"/>
          </ac:picMkLst>
        </pc:picChg>
      </pc:sldChg>
      <pc:sldChg chg="del">
        <pc:chgData name="Michał Pyclik" userId="6d1d9512d460d1ef" providerId="LiveId" clId="{3847D459-7D73-4524-962B-758CCB86723A}" dt="2021-02-21T09:24:25.709" v="60" actId="47"/>
        <pc:sldMkLst>
          <pc:docMk/>
          <pc:sldMk cId="2674259235" sldId="280"/>
        </pc:sldMkLst>
      </pc:sldChg>
      <pc:sldChg chg="del">
        <pc:chgData name="Michał Pyclik" userId="6d1d9512d460d1ef" providerId="LiveId" clId="{3847D459-7D73-4524-962B-758CCB86723A}" dt="2021-02-21T09:24:25.709" v="60" actId="47"/>
        <pc:sldMkLst>
          <pc:docMk/>
          <pc:sldMk cId="3833164298" sldId="281"/>
        </pc:sldMkLst>
      </pc:sldChg>
      <pc:sldChg chg="del">
        <pc:chgData name="Michał Pyclik" userId="6d1d9512d460d1ef" providerId="LiveId" clId="{3847D459-7D73-4524-962B-758CCB86723A}" dt="2021-02-21T09:24:25.709" v="60" actId="47"/>
        <pc:sldMkLst>
          <pc:docMk/>
          <pc:sldMk cId="3355446597" sldId="282"/>
        </pc:sldMkLst>
      </pc:sldChg>
      <pc:sldChg chg="del">
        <pc:chgData name="Michał Pyclik" userId="6d1d9512d460d1ef" providerId="LiveId" clId="{3847D459-7D73-4524-962B-758CCB86723A}" dt="2021-02-21T09:24:25.709" v="60" actId="47"/>
        <pc:sldMkLst>
          <pc:docMk/>
          <pc:sldMk cId="209958311" sldId="283"/>
        </pc:sldMkLst>
      </pc:sldChg>
    </pc:docChg>
  </pc:docChgLst>
  <pc:docChgLst>
    <pc:chgData name="Michał Pyclik" userId="6d1d9512d460d1ef" providerId="LiveId" clId="{F8A3673C-5DBA-4535-A294-4B24266F0B70}"/>
    <pc:docChg chg="undo custSel addSld modSld">
      <pc:chgData name="Michał Pyclik" userId="6d1d9512d460d1ef" providerId="LiveId" clId="{F8A3673C-5DBA-4535-A294-4B24266F0B70}" dt="2021-02-20T09:51:53.796" v="281" actId="27636"/>
      <pc:docMkLst>
        <pc:docMk/>
      </pc:docMkLst>
      <pc:sldChg chg="addSp delSp modSp add mod setBg delDesignElem">
        <pc:chgData name="Michał Pyclik" userId="6d1d9512d460d1ef" providerId="LiveId" clId="{F8A3673C-5DBA-4535-A294-4B24266F0B70}" dt="2021-02-20T09:47:19.032" v="138" actId="26606"/>
        <pc:sldMkLst>
          <pc:docMk/>
          <pc:sldMk cId="2307278001" sldId="272"/>
        </pc:sldMkLst>
        <pc:spChg chg="mod ord">
          <ac:chgData name="Michał Pyclik" userId="6d1d9512d460d1ef" providerId="LiveId" clId="{F8A3673C-5DBA-4535-A294-4B24266F0B70}" dt="2021-02-20T09:47:19.032" v="138" actId="26606"/>
          <ac:spMkLst>
            <pc:docMk/>
            <pc:sldMk cId="2307278001" sldId="272"/>
            <ac:spMk id="3" creationId="{1436EBC3-D4D5-4A89-9B48-F7A4500A65B7}"/>
          </ac:spMkLst>
        </pc:spChg>
        <pc:spChg chg="add">
          <ac:chgData name="Michał Pyclik" userId="6d1d9512d460d1ef" providerId="LiveId" clId="{F8A3673C-5DBA-4535-A294-4B24266F0B70}" dt="2021-02-20T09:47:19.032" v="138" actId="26606"/>
          <ac:spMkLst>
            <pc:docMk/>
            <pc:sldMk cId="2307278001" sldId="272"/>
            <ac:spMk id="71" creationId="{1BB56EB9-078F-4952-AC1F-149C7A0AE4D5}"/>
          </ac:spMkLst>
        </pc:spChg>
        <pc:spChg chg="add">
          <ac:chgData name="Michał Pyclik" userId="6d1d9512d460d1ef" providerId="LiveId" clId="{F8A3673C-5DBA-4535-A294-4B24266F0B70}" dt="2021-02-20T09:47:19.032" v="138" actId="26606"/>
          <ac:spMkLst>
            <pc:docMk/>
            <pc:sldMk cId="2307278001" sldId="272"/>
            <ac:spMk id="73" creationId="{10058680-D07C-4893-B2B7-91543F18AB32}"/>
          </ac:spMkLst>
        </pc:spChg>
        <pc:spChg chg="add">
          <ac:chgData name="Michał Pyclik" userId="6d1d9512d460d1ef" providerId="LiveId" clId="{F8A3673C-5DBA-4535-A294-4B24266F0B70}" dt="2021-02-20T09:47:19.032" v="138" actId="26606"/>
          <ac:spMkLst>
            <pc:docMk/>
            <pc:sldMk cId="2307278001" sldId="272"/>
            <ac:spMk id="75" creationId="{7B42427A-0A1F-4A55-8705-D9179F1E0CFB}"/>
          </ac:spMkLst>
        </pc:spChg>
        <pc:spChg chg="add">
          <ac:chgData name="Michał Pyclik" userId="6d1d9512d460d1ef" providerId="LiveId" clId="{F8A3673C-5DBA-4535-A294-4B24266F0B70}" dt="2021-02-20T09:47:19.032" v="138" actId="26606"/>
          <ac:spMkLst>
            <pc:docMk/>
            <pc:sldMk cId="2307278001" sldId="272"/>
            <ac:spMk id="77" creationId="{EE54A6FE-D8CB-48A3-900B-053D4EBD3B85}"/>
          </ac:spMkLst>
        </pc:spChg>
        <pc:spChg chg="del">
          <ac:chgData name="Michał Pyclik" userId="6d1d9512d460d1ef" providerId="LiveId" clId="{F8A3673C-5DBA-4535-A294-4B24266F0B70}" dt="2021-02-20T09:46:24.856" v="1"/>
          <ac:spMkLst>
            <pc:docMk/>
            <pc:sldMk cId="2307278001" sldId="272"/>
            <ac:spMk id="192" creationId="{1BB56EB9-078F-4952-AC1F-149C7A0AE4D5}"/>
          </ac:spMkLst>
        </pc:spChg>
        <pc:spChg chg="del">
          <ac:chgData name="Michał Pyclik" userId="6d1d9512d460d1ef" providerId="LiveId" clId="{F8A3673C-5DBA-4535-A294-4B24266F0B70}" dt="2021-02-20T09:46:24.856" v="1"/>
          <ac:spMkLst>
            <pc:docMk/>
            <pc:sldMk cId="2307278001" sldId="272"/>
            <ac:spMk id="193" creationId="{10058680-D07C-4893-B2B7-91543F18AB32}"/>
          </ac:spMkLst>
        </pc:spChg>
        <pc:spChg chg="del">
          <ac:chgData name="Michał Pyclik" userId="6d1d9512d460d1ef" providerId="LiveId" clId="{F8A3673C-5DBA-4535-A294-4B24266F0B70}" dt="2021-02-20T09:46:24.856" v="1"/>
          <ac:spMkLst>
            <pc:docMk/>
            <pc:sldMk cId="2307278001" sldId="272"/>
            <ac:spMk id="195" creationId="{EE54A6FE-D8CB-48A3-900B-053D4EBD3B85}"/>
          </ac:spMkLst>
        </pc:spChg>
        <pc:spChg chg="del">
          <ac:chgData name="Michał Pyclik" userId="6d1d9512d460d1ef" providerId="LiveId" clId="{F8A3673C-5DBA-4535-A294-4B24266F0B70}" dt="2021-02-20T09:46:24.856" v="1"/>
          <ac:spMkLst>
            <pc:docMk/>
            <pc:sldMk cId="2307278001" sldId="272"/>
            <ac:spMk id="3079" creationId="{7B42427A-0A1F-4A55-8705-D9179F1E0CFB}"/>
          </ac:spMkLst>
        </pc:spChg>
        <pc:picChg chg="add mod">
          <ac:chgData name="Michał Pyclik" userId="6d1d9512d460d1ef" providerId="LiveId" clId="{F8A3673C-5DBA-4535-A294-4B24266F0B70}" dt="2021-02-20T09:47:19.032" v="138" actId="26606"/>
          <ac:picMkLst>
            <pc:docMk/>
            <pc:sldMk cId="2307278001" sldId="272"/>
            <ac:picMk id="1026" creationId="{DB952018-6E23-4640-B375-E7F500BF708B}"/>
          </ac:picMkLst>
        </pc:picChg>
        <pc:picChg chg="del">
          <ac:chgData name="Michał Pyclik" userId="6d1d9512d460d1ef" providerId="LiveId" clId="{F8A3673C-5DBA-4535-A294-4B24266F0B70}" dt="2021-02-20T09:47:15.594" v="136" actId="478"/>
          <ac:picMkLst>
            <pc:docMk/>
            <pc:sldMk cId="2307278001" sldId="272"/>
            <ac:picMk id="3074" creationId="{09E86D1F-260B-41F1-A63B-F4AF707F5E85}"/>
          </ac:picMkLst>
        </pc:picChg>
      </pc:sldChg>
      <pc:sldChg chg="addSp delSp modSp add mod setBg delDesignElem">
        <pc:chgData name="Michał Pyclik" userId="6d1d9512d460d1ef" providerId="LiveId" clId="{F8A3673C-5DBA-4535-A294-4B24266F0B70}" dt="2021-02-20T09:51:46.944" v="276" actId="27636"/>
        <pc:sldMkLst>
          <pc:docMk/>
          <pc:sldMk cId="3796038916" sldId="273"/>
        </pc:sldMkLst>
        <pc:spChg chg="mod">
          <ac:chgData name="Michał Pyclik" userId="6d1d9512d460d1ef" providerId="LiveId" clId="{F8A3673C-5DBA-4535-A294-4B24266F0B70}" dt="2021-02-20T09:51:46.944" v="276" actId="27636"/>
          <ac:spMkLst>
            <pc:docMk/>
            <pc:sldMk cId="3796038916" sldId="273"/>
            <ac:spMk id="3" creationId="{1436EBC3-D4D5-4A89-9B48-F7A4500A65B7}"/>
          </ac:spMkLst>
        </pc:spChg>
        <pc:spChg chg="del">
          <ac:chgData name="Michał Pyclik" userId="6d1d9512d460d1ef" providerId="LiveId" clId="{F8A3673C-5DBA-4535-A294-4B24266F0B70}" dt="2021-02-20T09:47:24.842" v="140"/>
          <ac:spMkLst>
            <pc:docMk/>
            <pc:sldMk cId="3796038916" sldId="273"/>
            <ac:spMk id="71" creationId="{1BB56EB9-078F-4952-AC1F-149C7A0AE4D5}"/>
          </ac:spMkLst>
        </pc:spChg>
        <pc:spChg chg="del">
          <ac:chgData name="Michał Pyclik" userId="6d1d9512d460d1ef" providerId="LiveId" clId="{F8A3673C-5DBA-4535-A294-4B24266F0B70}" dt="2021-02-20T09:47:24.842" v="140"/>
          <ac:spMkLst>
            <pc:docMk/>
            <pc:sldMk cId="3796038916" sldId="273"/>
            <ac:spMk id="73" creationId="{10058680-D07C-4893-B2B7-91543F18AB32}"/>
          </ac:spMkLst>
        </pc:spChg>
        <pc:spChg chg="del">
          <ac:chgData name="Michał Pyclik" userId="6d1d9512d460d1ef" providerId="LiveId" clId="{F8A3673C-5DBA-4535-A294-4B24266F0B70}" dt="2021-02-20T09:47:24.842" v="140"/>
          <ac:spMkLst>
            <pc:docMk/>
            <pc:sldMk cId="3796038916" sldId="273"/>
            <ac:spMk id="75" creationId="{7B42427A-0A1F-4A55-8705-D9179F1E0CFB}"/>
          </ac:spMkLst>
        </pc:spChg>
        <pc:spChg chg="del">
          <ac:chgData name="Michał Pyclik" userId="6d1d9512d460d1ef" providerId="LiveId" clId="{F8A3673C-5DBA-4535-A294-4B24266F0B70}" dt="2021-02-20T09:47:24.842" v="140"/>
          <ac:spMkLst>
            <pc:docMk/>
            <pc:sldMk cId="3796038916" sldId="273"/>
            <ac:spMk id="77" creationId="{EE54A6FE-D8CB-48A3-900B-053D4EBD3B85}"/>
          </ac:spMkLst>
        </pc:spChg>
        <pc:picChg chg="add mod">
          <ac:chgData name="Michał Pyclik" userId="6d1d9512d460d1ef" providerId="LiveId" clId="{F8A3673C-5DBA-4535-A294-4B24266F0B70}" dt="2021-02-20T09:50:22.304" v="171"/>
          <ac:picMkLst>
            <pc:docMk/>
            <pc:sldMk cId="3796038916" sldId="273"/>
            <ac:picMk id="9" creationId="{7B41E9B5-F127-45ED-926D-7B1A52922E09}"/>
          </ac:picMkLst>
        </pc:picChg>
        <pc:picChg chg="del">
          <ac:chgData name="Michał Pyclik" userId="6d1d9512d460d1ef" providerId="LiveId" clId="{F8A3673C-5DBA-4535-A294-4B24266F0B70}" dt="2021-02-20T09:50:22.048" v="170" actId="478"/>
          <ac:picMkLst>
            <pc:docMk/>
            <pc:sldMk cId="3796038916" sldId="273"/>
            <ac:picMk id="1026" creationId="{DB952018-6E23-4640-B375-E7F500BF708B}"/>
          </ac:picMkLst>
        </pc:picChg>
      </pc:sldChg>
      <pc:sldChg chg="addSp delSp modSp add mod setBg">
        <pc:chgData name="Michał Pyclik" userId="6d1d9512d460d1ef" providerId="LiveId" clId="{F8A3673C-5DBA-4535-A294-4B24266F0B70}" dt="2021-02-20T09:51:53.796" v="281" actId="27636"/>
        <pc:sldMkLst>
          <pc:docMk/>
          <pc:sldMk cId="4198340864" sldId="274"/>
        </pc:sldMkLst>
        <pc:spChg chg="mod">
          <ac:chgData name="Michał Pyclik" userId="6d1d9512d460d1ef" providerId="LiveId" clId="{F8A3673C-5DBA-4535-A294-4B24266F0B70}" dt="2021-02-20T09:49:19.592" v="162" actId="26606"/>
          <ac:spMkLst>
            <pc:docMk/>
            <pc:sldMk cId="4198340864" sldId="274"/>
            <ac:spMk id="2" creationId="{CAF01737-518B-4FF8-9E90-5C43C3F3688A}"/>
          </ac:spMkLst>
        </pc:spChg>
        <pc:spChg chg="mod ord">
          <ac:chgData name="Michał Pyclik" userId="6d1d9512d460d1ef" providerId="LiveId" clId="{F8A3673C-5DBA-4535-A294-4B24266F0B70}" dt="2021-02-20T09:51:53.796" v="281" actId="27636"/>
          <ac:spMkLst>
            <pc:docMk/>
            <pc:sldMk cId="4198340864" sldId="274"/>
            <ac:spMk id="3" creationId="{1436EBC3-D4D5-4A89-9B48-F7A4500A65B7}"/>
          </ac:spMkLst>
        </pc:spChg>
        <pc:spChg chg="add del">
          <ac:chgData name="Michał Pyclik" userId="6d1d9512d460d1ef" providerId="LiveId" clId="{F8A3673C-5DBA-4535-A294-4B24266F0B70}" dt="2021-02-20T09:49:19.592" v="162" actId="26606"/>
          <ac:spMkLst>
            <pc:docMk/>
            <pc:sldMk cId="4198340864" sldId="274"/>
            <ac:spMk id="71" creationId="{504BED40-EAF7-4E55-AFF7-2CD840EBD3AA}"/>
          </ac:spMkLst>
        </pc:spChg>
        <pc:spChg chg="add del">
          <ac:chgData name="Michał Pyclik" userId="6d1d9512d460d1ef" providerId="LiveId" clId="{F8A3673C-5DBA-4535-A294-4B24266F0B70}" dt="2021-02-20T09:49:19.592" v="162" actId="26606"/>
          <ac:spMkLst>
            <pc:docMk/>
            <pc:sldMk cId="4198340864" sldId="274"/>
            <ac:spMk id="73" creationId="{F367CCF1-BB1E-41CF-8499-94A870C33EFA}"/>
          </ac:spMkLst>
        </pc:spChg>
        <pc:spChg chg="add del">
          <ac:chgData name="Michał Pyclik" userId="6d1d9512d460d1ef" providerId="LiveId" clId="{F8A3673C-5DBA-4535-A294-4B24266F0B70}" dt="2021-02-20T09:50:31.348" v="173" actId="26606"/>
          <ac:spMkLst>
            <pc:docMk/>
            <pc:sldMk cId="4198340864" sldId="274"/>
            <ac:spMk id="75" creationId="{7B42427A-0A1F-4A55-8705-D9179F1E0CFB}"/>
          </ac:spMkLst>
        </pc:spChg>
        <pc:spChg chg="add del">
          <ac:chgData name="Michał Pyclik" userId="6d1d9512d460d1ef" providerId="LiveId" clId="{F8A3673C-5DBA-4535-A294-4B24266F0B70}" dt="2021-02-20T09:50:31.348" v="173" actId="26606"/>
          <ac:spMkLst>
            <pc:docMk/>
            <pc:sldMk cId="4198340864" sldId="274"/>
            <ac:spMk id="77" creationId="{EE54A6FE-D8CB-48A3-900B-053D4EBD3B85}"/>
          </ac:spMkLst>
        </pc:spChg>
        <pc:spChg chg="add">
          <ac:chgData name="Michał Pyclik" userId="6d1d9512d460d1ef" providerId="LiveId" clId="{F8A3673C-5DBA-4535-A294-4B24266F0B70}" dt="2021-02-20T09:50:31.348" v="173" actId="26606"/>
          <ac:spMkLst>
            <pc:docMk/>
            <pc:sldMk cId="4198340864" sldId="274"/>
            <ac:spMk id="138" creationId="{1BB56EB9-078F-4952-AC1F-149C7A0AE4D5}"/>
          </ac:spMkLst>
        </pc:spChg>
        <pc:spChg chg="add">
          <ac:chgData name="Michał Pyclik" userId="6d1d9512d460d1ef" providerId="LiveId" clId="{F8A3673C-5DBA-4535-A294-4B24266F0B70}" dt="2021-02-20T09:50:31.348" v="173" actId="26606"/>
          <ac:spMkLst>
            <pc:docMk/>
            <pc:sldMk cId="4198340864" sldId="274"/>
            <ac:spMk id="140" creationId="{10058680-D07C-4893-B2B7-91543F18AB32}"/>
          </ac:spMkLst>
        </pc:spChg>
        <pc:spChg chg="add">
          <ac:chgData name="Michał Pyclik" userId="6d1d9512d460d1ef" providerId="LiveId" clId="{F8A3673C-5DBA-4535-A294-4B24266F0B70}" dt="2021-02-20T09:50:31.348" v="173" actId="26606"/>
          <ac:spMkLst>
            <pc:docMk/>
            <pc:sldMk cId="4198340864" sldId="274"/>
            <ac:spMk id="142" creationId="{7B42427A-0A1F-4A55-8705-D9179F1E0CFB}"/>
          </ac:spMkLst>
        </pc:spChg>
        <pc:spChg chg="add">
          <ac:chgData name="Michał Pyclik" userId="6d1d9512d460d1ef" providerId="LiveId" clId="{F8A3673C-5DBA-4535-A294-4B24266F0B70}" dt="2021-02-20T09:50:31.348" v="173" actId="26606"/>
          <ac:spMkLst>
            <pc:docMk/>
            <pc:sldMk cId="4198340864" sldId="274"/>
            <ac:spMk id="144" creationId="{EE54A6FE-D8CB-48A3-900B-053D4EBD3B85}"/>
          </ac:spMkLst>
        </pc:spChg>
        <pc:spChg chg="add del">
          <ac:chgData name="Michał Pyclik" userId="6d1d9512d460d1ef" providerId="LiveId" clId="{F8A3673C-5DBA-4535-A294-4B24266F0B70}" dt="2021-02-20T09:50:31.348" v="173" actId="26606"/>
          <ac:spMkLst>
            <pc:docMk/>
            <pc:sldMk cId="4198340864" sldId="274"/>
            <ac:spMk id="2052" creationId="{1BB56EB9-078F-4952-AC1F-149C7A0AE4D5}"/>
          </ac:spMkLst>
        </pc:spChg>
        <pc:spChg chg="add del">
          <ac:chgData name="Michał Pyclik" userId="6d1d9512d460d1ef" providerId="LiveId" clId="{F8A3673C-5DBA-4535-A294-4B24266F0B70}" dt="2021-02-20T09:50:31.348" v="173" actId="26606"/>
          <ac:spMkLst>
            <pc:docMk/>
            <pc:sldMk cId="4198340864" sldId="274"/>
            <ac:spMk id="2053" creationId="{10058680-D07C-4893-B2B7-91543F18AB32}"/>
          </ac:spMkLst>
        </pc:spChg>
        <pc:picChg chg="add mod">
          <ac:chgData name="Michał Pyclik" userId="6d1d9512d460d1ef" providerId="LiveId" clId="{F8A3673C-5DBA-4535-A294-4B24266F0B70}" dt="2021-02-20T09:50:31.348" v="173" actId="26606"/>
          <ac:picMkLst>
            <pc:docMk/>
            <pc:sldMk cId="4198340864" sldId="274"/>
            <ac:picMk id="4" creationId="{F4466DDF-93B8-4A2F-8413-8F8A59DDC539}"/>
          </ac:picMkLst>
        </pc:picChg>
        <pc:picChg chg="del">
          <ac:chgData name="Michał Pyclik" userId="6d1d9512d460d1ef" providerId="LiveId" clId="{F8A3673C-5DBA-4535-A294-4B24266F0B70}" dt="2021-02-20T09:49:16.240" v="159" actId="478"/>
          <ac:picMkLst>
            <pc:docMk/>
            <pc:sldMk cId="4198340864" sldId="274"/>
            <ac:picMk id="1026" creationId="{DB952018-6E23-4640-B375-E7F500BF708B}"/>
          </ac:picMkLst>
        </pc:picChg>
        <pc:picChg chg="add del mod">
          <ac:chgData name="Michał Pyclik" userId="6d1d9512d460d1ef" providerId="LiveId" clId="{F8A3673C-5DBA-4535-A294-4B24266F0B70}" dt="2021-02-20T09:50:19.220" v="169" actId="21"/>
          <ac:picMkLst>
            <pc:docMk/>
            <pc:sldMk cId="4198340864" sldId="274"/>
            <ac:picMk id="2050" creationId="{9EE15002-DCB0-402B-BE24-430FFD2D80C5}"/>
          </ac:picMkLst>
        </pc:picChg>
      </pc:sldChg>
    </pc:docChg>
  </pc:docChgLst>
  <pc:docChgLst>
    <pc:chgData name="Michał Pyclik" userId="6d1d9512d460d1ef" providerId="LiveId" clId="{F0E62B67-3424-4A0E-8225-F772BACBFACD}"/>
    <pc:docChg chg="undo redo custSel addSld delSld modSld sldOrd">
      <pc:chgData name="Michał Pyclik" userId="6d1d9512d460d1ef" providerId="LiveId" clId="{F0E62B67-3424-4A0E-8225-F772BACBFACD}" dt="2021-02-20T17:15:07.074" v="3405"/>
      <pc:docMkLst>
        <pc:docMk/>
      </pc:docMkLst>
      <pc:sldChg chg="addSp delSp modSp mod setClrOvrMap">
        <pc:chgData name="Michał Pyclik" userId="6d1d9512d460d1ef" providerId="LiveId" clId="{F0E62B67-3424-4A0E-8225-F772BACBFACD}" dt="2021-02-20T16:18:40.389" v="81" actId="26606"/>
        <pc:sldMkLst>
          <pc:docMk/>
          <pc:sldMk cId="2514764940" sldId="256"/>
        </pc:sldMkLst>
        <pc:spChg chg="mod">
          <ac:chgData name="Michał Pyclik" userId="6d1d9512d460d1ef" providerId="LiveId" clId="{F0E62B67-3424-4A0E-8225-F772BACBFACD}" dt="2021-02-20T16:18:40.389" v="81" actId="26606"/>
          <ac:spMkLst>
            <pc:docMk/>
            <pc:sldMk cId="2514764940" sldId="256"/>
            <ac:spMk id="2" creationId="{71424E59-C207-4CD6-8833-3AE780C449A5}"/>
          </ac:spMkLst>
        </pc:spChg>
        <pc:spChg chg="mod">
          <ac:chgData name="Michał Pyclik" userId="6d1d9512d460d1ef" providerId="LiveId" clId="{F0E62B67-3424-4A0E-8225-F772BACBFACD}" dt="2021-02-20T16:18:40.389" v="81" actId="26606"/>
          <ac:spMkLst>
            <pc:docMk/>
            <pc:sldMk cId="2514764940" sldId="256"/>
            <ac:spMk id="3" creationId="{8AEDDC77-F044-4F79-86A8-26223888E29B}"/>
          </ac:spMkLst>
        </pc:spChg>
        <pc:spChg chg="del">
          <ac:chgData name="Michał Pyclik" userId="6d1d9512d460d1ef" providerId="LiveId" clId="{F0E62B67-3424-4A0E-8225-F772BACBFACD}" dt="2021-02-20T16:18:40.389" v="81" actId="26606"/>
          <ac:spMkLst>
            <pc:docMk/>
            <pc:sldMk cId="2514764940" sldId="256"/>
            <ac:spMk id="9" creationId="{26B4480E-B7FF-4481-890E-043A69AE6FE2}"/>
          </ac:spMkLst>
        </pc:spChg>
        <pc:spChg chg="del">
          <ac:chgData name="Michał Pyclik" userId="6d1d9512d460d1ef" providerId="LiveId" clId="{F0E62B67-3424-4A0E-8225-F772BACBFACD}" dt="2021-02-20T16:18:40.389" v="81" actId="26606"/>
          <ac:spMkLst>
            <pc:docMk/>
            <pc:sldMk cId="2514764940" sldId="256"/>
            <ac:spMk id="11" creationId="{64C13BAB-7C00-4D21-A857-E3D41C0A2A66}"/>
          </ac:spMkLst>
        </pc:spChg>
        <pc:spChg chg="del">
          <ac:chgData name="Michał Pyclik" userId="6d1d9512d460d1ef" providerId="LiveId" clId="{F0E62B67-3424-4A0E-8225-F772BACBFACD}" dt="2021-02-20T16:18:40.389" v="81" actId="26606"/>
          <ac:spMkLst>
            <pc:docMk/>
            <pc:sldMk cId="2514764940" sldId="256"/>
            <ac:spMk id="13" creationId="{1F1FF39A-AC3C-4066-9D4C-519AA22812EA}"/>
          </ac:spMkLst>
        </pc:spChg>
        <pc:spChg chg="add">
          <ac:chgData name="Michał Pyclik" userId="6d1d9512d460d1ef" providerId="LiveId" clId="{F0E62B67-3424-4A0E-8225-F772BACBFACD}" dt="2021-02-20T16:18:40.389" v="81" actId="26606"/>
          <ac:spMkLst>
            <pc:docMk/>
            <pc:sldMk cId="2514764940" sldId="256"/>
            <ac:spMk id="19" creationId="{007891EC-4501-44ED-A8C8-B11B6DB767AB}"/>
          </ac:spMkLst>
        </pc:spChg>
        <pc:picChg chg="del">
          <ac:chgData name="Michał Pyclik" userId="6d1d9512d460d1ef" providerId="LiveId" clId="{F0E62B67-3424-4A0E-8225-F772BACBFACD}" dt="2021-02-20T16:18:27.272" v="80" actId="478"/>
          <ac:picMkLst>
            <pc:docMk/>
            <pc:sldMk cId="2514764940" sldId="256"/>
            <ac:picMk id="4" creationId="{E42DCF20-A656-48C0-8B92-1EA8268B1736}"/>
          </ac:picMkLst>
        </pc:picChg>
        <pc:picChg chg="add">
          <ac:chgData name="Michał Pyclik" userId="6d1d9512d460d1ef" providerId="LiveId" clId="{F0E62B67-3424-4A0E-8225-F772BACBFACD}" dt="2021-02-20T16:18:40.389" v="81" actId="26606"/>
          <ac:picMkLst>
            <pc:docMk/>
            <pc:sldMk cId="2514764940" sldId="256"/>
            <ac:picMk id="15" creationId="{F0C2BE22-7810-418E-ACDB-46EE1AEC4438}"/>
          </ac:picMkLst>
        </pc:picChg>
        <pc:cxnChg chg="add">
          <ac:chgData name="Michał Pyclik" userId="6d1d9512d460d1ef" providerId="LiveId" clId="{F0E62B67-3424-4A0E-8225-F772BACBFACD}" dt="2021-02-20T16:18:40.389" v="81" actId="26606"/>
          <ac:cxnSpMkLst>
            <pc:docMk/>
            <pc:sldMk cId="2514764940" sldId="256"/>
            <ac:cxnSpMk id="21" creationId="{34E5597F-CE67-4085-9548-E6A8036DA3BB}"/>
          </ac:cxnSpMkLst>
        </pc:cxnChg>
      </pc:sldChg>
      <pc:sldChg chg="modSp mod">
        <pc:chgData name="Michał Pyclik" userId="6d1d9512d460d1ef" providerId="LiveId" clId="{F0E62B67-3424-4A0E-8225-F772BACBFACD}" dt="2021-02-20T16:23:42.979" v="572" actId="20577"/>
        <pc:sldMkLst>
          <pc:docMk/>
          <pc:sldMk cId="1072895490" sldId="258"/>
        </pc:sldMkLst>
        <pc:spChg chg="mod">
          <ac:chgData name="Michał Pyclik" userId="6d1d9512d460d1ef" providerId="LiveId" clId="{F0E62B67-3424-4A0E-8225-F772BACBFACD}" dt="2021-02-20T16:23:42.979" v="572" actId="20577"/>
          <ac:spMkLst>
            <pc:docMk/>
            <pc:sldMk cId="1072895490" sldId="258"/>
            <ac:spMk id="3" creationId="{1436EBC3-D4D5-4A89-9B48-F7A4500A65B7}"/>
          </ac:spMkLst>
        </pc:spChg>
      </pc:sldChg>
      <pc:sldChg chg="modSp mod">
        <pc:chgData name="Michał Pyclik" userId="6d1d9512d460d1ef" providerId="LiveId" clId="{F0E62B67-3424-4A0E-8225-F772BACBFACD}" dt="2021-02-20T16:42:53.698" v="2282" actId="20577"/>
        <pc:sldMkLst>
          <pc:docMk/>
          <pc:sldMk cId="2215824991" sldId="259"/>
        </pc:sldMkLst>
        <pc:spChg chg="mod">
          <ac:chgData name="Michał Pyclik" userId="6d1d9512d460d1ef" providerId="LiveId" clId="{F0E62B67-3424-4A0E-8225-F772BACBFACD}" dt="2021-02-20T16:42:53.698" v="2282" actId="20577"/>
          <ac:spMkLst>
            <pc:docMk/>
            <pc:sldMk cId="2215824991" sldId="259"/>
            <ac:spMk id="3" creationId="{1436EBC3-D4D5-4A89-9B48-F7A4500A65B7}"/>
          </ac:spMkLst>
        </pc:spChg>
      </pc:sldChg>
      <pc:sldChg chg="addSp delSp modSp mod">
        <pc:chgData name="Michał Pyclik" userId="6d1d9512d460d1ef" providerId="LiveId" clId="{F0E62B67-3424-4A0E-8225-F772BACBFACD}" dt="2021-02-20T16:27:10.771" v="985" actId="20577"/>
        <pc:sldMkLst>
          <pc:docMk/>
          <pc:sldMk cId="4293560084" sldId="260"/>
        </pc:sldMkLst>
        <pc:spChg chg="mod">
          <ac:chgData name="Michał Pyclik" userId="6d1d9512d460d1ef" providerId="LiveId" clId="{F0E62B67-3424-4A0E-8225-F772BACBFACD}" dt="2021-02-20T16:25:02.181" v="584" actId="1076"/>
          <ac:spMkLst>
            <pc:docMk/>
            <pc:sldMk cId="4293560084" sldId="260"/>
            <ac:spMk id="2" creationId="{CAF01737-518B-4FF8-9E90-5C43C3F3688A}"/>
          </ac:spMkLst>
        </pc:spChg>
        <pc:spChg chg="mod">
          <ac:chgData name="Michał Pyclik" userId="6d1d9512d460d1ef" providerId="LiveId" clId="{F0E62B67-3424-4A0E-8225-F772BACBFACD}" dt="2021-02-20T16:27:10.771" v="985" actId="20577"/>
          <ac:spMkLst>
            <pc:docMk/>
            <pc:sldMk cId="4293560084" sldId="260"/>
            <ac:spMk id="3" creationId="{1436EBC3-D4D5-4A89-9B48-F7A4500A65B7}"/>
          </ac:spMkLst>
        </pc:spChg>
        <pc:spChg chg="del">
          <ac:chgData name="Michał Pyclik" userId="6d1d9512d460d1ef" providerId="LiveId" clId="{F0E62B67-3424-4A0E-8225-F772BACBFACD}" dt="2021-02-20T16:24:51.188" v="579" actId="26606"/>
          <ac:spMkLst>
            <pc:docMk/>
            <pc:sldMk cId="4293560084" sldId="260"/>
            <ac:spMk id="71" creationId="{504BED40-EAF7-4E55-AFF7-2CD840EBD3AA}"/>
          </ac:spMkLst>
        </pc:spChg>
        <pc:spChg chg="del">
          <ac:chgData name="Michał Pyclik" userId="6d1d9512d460d1ef" providerId="LiveId" clId="{F0E62B67-3424-4A0E-8225-F772BACBFACD}" dt="2021-02-20T16:24:51.188" v="579" actId="26606"/>
          <ac:spMkLst>
            <pc:docMk/>
            <pc:sldMk cId="4293560084" sldId="260"/>
            <ac:spMk id="73" creationId="{F367CCF1-BB1E-41CF-8499-94A870C33EFA}"/>
          </ac:spMkLst>
        </pc:spChg>
        <pc:spChg chg="add">
          <ac:chgData name="Michał Pyclik" userId="6d1d9512d460d1ef" providerId="LiveId" clId="{F0E62B67-3424-4A0E-8225-F772BACBFACD}" dt="2021-02-20T16:24:51.188" v="579" actId="26606"/>
          <ac:spMkLst>
            <pc:docMk/>
            <pc:sldMk cId="4293560084" sldId="260"/>
            <ac:spMk id="78" creationId="{3CED7894-4F62-4A6C-8DB5-DB5BE08E9C03}"/>
          </ac:spMkLst>
        </pc:spChg>
        <pc:spChg chg="add">
          <ac:chgData name="Michał Pyclik" userId="6d1d9512d460d1ef" providerId="LiveId" clId="{F0E62B67-3424-4A0E-8225-F772BACBFACD}" dt="2021-02-20T16:24:51.188" v="579" actId="26606"/>
          <ac:spMkLst>
            <pc:docMk/>
            <pc:sldMk cId="4293560084" sldId="260"/>
            <ac:spMk id="80" creationId="{E536F3B4-50F6-4C52-8F76-4EB1214719DC}"/>
          </ac:spMkLst>
        </pc:spChg>
        <pc:picChg chg="add mod">
          <ac:chgData name="Michał Pyclik" userId="6d1d9512d460d1ef" providerId="LiveId" clId="{F0E62B67-3424-4A0E-8225-F772BACBFACD}" dt="2021-02-20T16:24:54.880" v="581" actId="14100"/>
          <ac:picMkLst>
            <pc:docMk/>
            <pc:sldMk cId="4293560084" sldId="260"/>
            <ac:picMk id="5" creationId="{5264E1FF-AF4D-4783-AB5C-086C1E6435DF}"/>
          </ac:picMkLst>
        </pc:picChg>
        <pc:picChg chg="del">
          <ac:chgData name="Michał Pyclik" userId="6d1d9512d460d1ef" providerId="LiveId" clId="{F0E62B67-3424-4A0E-8225-F772BACBFACD}" dt="2021-02-20T16:24:04.825" v="576" actId="478"/>
          <ac:picMkLst>
            <pc:docMk/>
            <pc:sldMk cId="4293560084" sldId="260"/>
            <ac:picMk id="1026" creationId="{09AC5C19-E239-42D1-A630-81F3147C18F3}"/>
          </ac:picMkLst>
        </pc:picChg>
      </pc:sldChg>
      <pc:sldChg chg="modSp">
        <pc:chgData name="Michał Pyclik" userId="6d1d9512d460d1ef" providerId="LiveId" clId="{F0E62B67-3424-4A0E-8225-F772BACBFACD}" dt="2021-02-20T16:39:15.148" v="1828" actId="5793"/>
        <pc:sldMkLst>
          <pc:docMk/>
          <pc:sldMk cId="501137874" sldId="261"/>
        </pc:sldMkLst>
        <pc:graphicFrameChg chg="mod">
          <ac:chgData name="Michał Pyclik" userId="6d1d9512d460d1ef" providerId="LiveId" clId="{F0E62B67-3424-4A0E-8225-F772BACBFACD}" dt="2021-02-20T16:39:15.148" v="1828" actId="5793"/>
          <ac:graphicFrameMkLst>
            <pc:docMk/>
            <pc:sldMk cId="501137874" sldId="261"/>
            <ac:graphicFrameMk id="6" creationId="{F09277A2-25A7-43A4-80C6-D79664AEEEE5}"/>
          </ac:graphicFrameMkLst>
        </pc:graphicFrameChg>
      </pc:sldChg>
      <pc:sldChg chg="addSp delSp modSp mod">
        <pc:chgData name="Michał Pyclik" userId="6d1d9512d460d1ef" providerId="LiveId" clId="{F0E62B67-3424-4A0E-8225-F772BACBFACD}" dt="2021-02-20T17:00:01.726" v="2889" actId="22"/>
        <pc:sldMkLst>
          <pc:docMk/>
          <pc:sldMk cId="3819317856" sldId="262"/>
        </pc:sldMkLst>
        <pc:spChg chg="mod">
          <ac:chgData name="Michał Pyclik" userId="6d1d9512d460d1ef" providerId="LiveId" clId="{F0E62B67-3424-4A0E-8225-F772BACBFACD}" dt="2021-02-20T16:57:07.359" v="2872" actId="1076"/>
          <ac:spMkLst>
            <pc:docMk/>
            <pc:sldMk cId="3819317856" sldId="262"/>
            <ac:spMk id="2" creationId="{CAF01737-518B-4FF8-9E90-5C43C3F3688A}"/>
          </ac:spMkLst>
        </pc:spChg>
        <pc:spChg chg="mod">
          <ac:chgData name="Michał Pyclik" userId="6d1d9512d460d1ef" providerId="LiveId" clId="{F0E62B67-3424-4A0E-8225-F772BACBFACD}" dt="2021-02-20T16:57:16.799" v="2876" actId="14100"/>
          <ac:spMkLst>
            <pc:docMk/>
            <pc:sldMk cId="3819317856" sldId="262"/>
            <ac:spMk id="3" creationId="{1436EBC3-D4D5-4A89-9B48-F7A4500A65B7}"/>
          </ac:spMkLst>
        </pc:spChg>
        <pc:spChg chg="del">
          <ac:chgData name="Michał Pyclik" userId="6d1d9512d460d1ef" providerId="LiveId" clId="{F0E62B67-3424-4A0E-8225-F772BACBFACD}" dt="2021-02-20T16:51:05.945" v="2780" actId="26606"/>
          <ac:spMkLst>
            <pc:docMk/>
            <pc:sldMk cId="3819317856" sldId="262"/>
            <ac:spMk id="71" creationId="{1BB56EB9-078F-4952-AC1F-149C7A0AE4D5}"/>
          </ac:spMkLst>
        </pc:spChg>
        <pc:spChg chg="del">
          <ac:chgData name="Michał Pyclik" userId="6d1d9512d460d1ef" providerId="LiveId" clId="{F0E62B67-3424-4A0E-8225-F772BACBFACD}" dt="2021-02-20T16:51:05.945" v="2780" actId="26606"/>
          <ac:spMkLst>
            <pc:docMk/>
            <pc:sldMk cId="3819317856" sldId="262"/>
            <ac:spMk id="73" creationId="{10058680-D07C-4893-B2B7-91543F18AB32}"/>
          </ac:spMkLst>
        </pc:spChg>
        <pc:spChg chg="del">
          <ac:chgData name="Michał Pyclik" userId="6d1d9512d460d1ef" providerId="LiveId" clId="{F0E62B67-3424-4A0E-8225-F772BACBFACD}" dt="2021-02-20T16:51:05.945" v="2780" actId="26606"/>
          <ac:spMkLst>
            <pc:docMk/>
            <pc:sldMk cId="3819317856" sldId="262"/>
            <ac:spMk id="75" creationId="{7B42427A-0A1F-4A55-8705-D9179F1E0CFB}"/>
          </ac:spMkLst>
        </pc:spChg>
        <pc:spChg chg="del">
          <ac:chgData name="Michał Pyclik" userId="6d1d9512d460d1ef" providerId="LiveId" clId="{F0E62B67-3424-4A0E-8225-F772BACBFACD}" dt="2021-02-20T16:51:05.945" v="2780" actId="26606"/>
          <ac:spMkLst>
            <pc:docMk/>
            <pc:sldMk cId="3819317856" sldId="262"/>
            <ac:spMk id="77" creationId="{EE54A6FE-D8CB-48A3-900B-053D4EBD3B85}"/>
          </ac:spMkLst>
        </pc:spChg>
        <pc:spChg chg="add del">
          <ac:chgData name="Michał Pyclik" userId="6d1d9512d460d1ef" providerId="LiveId" clId="{F0E62B67-3424-4A0E-8225-F772BACBFACD}" dt="2021-02-20T16:56:55.169" v="2869" actId="26606"/>
          <ac:spMkLst>
            <pc:docMk/>
            <pc:sldMk cId="3819317856" sldId="262"/>
            <ac:spMk id="82" creationId="{18FFF8BA-E008-4068-851C-2CED296AC5C1}"/>
          </ac:spMkLst>
        </pc:spChg>
        <pc:spChg chg="add del">
          <ac:chgData name="Michał Pyclik" userId="6d1d9512d460d1ef" providerId="LiveId" clId="{F0E62B67-3424-4A0E-8225-F772BACBFACD}" dt="2021-02-20T16:56:55.169" v="2869" actId="26606"/>
          <ac:spMkLst>
            <pc:docMk/>
            <pc:sldMk cId="3819317856" sldId="262"/>
            <ac:spMk id="84" creationId="{832B0DA7-13B0-4805-B9BD-9BFACCB233CC}"/>
          </ac:spMkLst>
        </pc:spChg>
        <pc:spChg chg="add del">
          <ac:chgData name="Michał Pyclik" userId="6d1d9512d460d1ef" providerId="LiveId" clId="{F0E62B67-3424-4A0E-8225-F772BACBFACD}" dt="2021-02-20T16:56:55.169" v="2869" actId="26606"/>
          <ac:spMkLst>
            <pc:docMk/>
            <pc:sldMk cId="3819317856" sldId="262"/>
            <ac:spMk id="86" creationId="{D5D17921-1EF4-488E-A9AA-AC6B7F3CE91D}"/>
          </ac:spMkLst>
        </pc:spChg>
        <pc:picChg chg="add del">
          <ac:chgData name="Michał Pyclik" userId="6d1d9512d460d1ef" providerId="LiveId" clId="{F0E62B67-3424-4A0E-8225-F772BACBFACD}" dt="2021-02-20T16:56:32.846" v="2864" actId="21"/>
          <ac:picMkLst>
            <pc:docMk/>
            <pc:sldMk cId="3819317856" sldId="262"/>
            <ac:picMk id="4" creationId="{338899CE-A6B4-4F90-B8CE-8FAD20EFB12F}"/>
          </ac:picMkLst>
        </pc:picChg>
        <pc:picChg chg="add del">
          <ac:chgData name="Michał Pyclik" userId="6d1d9512d460d1ef" providerId="LiveId" clId="{F0E62B67-3424-4A0E-8225-F772BACBFACD}" dt="2021-02-20T17:00:01.726" v="2889" actId="22"/>
          <ac:picMkLst>
            <pc:docMk/>
            <pc:sldMk cId="3819317856" sldId="262"/>
            <ac:picMk id="6" creationId="{A0B2BE8F-6152-419F-8484-AC1962AC6E61}"/>
          </ac:picMkLst>
        </pc:picChg>
        <pc:picChg chg="add mod ord">
          <ac:chgData name="Michał Pyclik" userId="6d1d9512d460d1ef" providerId="LiveId" clId="{F0E62B67-3424-4A0E-8225-F772BACBFACD}" dt="2021-02-20T16:56:55.169" v="2869" actId="26606"/>
          <ac:picMkLst>
            <pc:docMk/>
            <pc:sldMk cId="3819317856" sldId="262"/>
            <ac:picMk id="13" creationId="{910B823F-B7E0-494A-AC47-C30468A80B37}"/>
          </ac:picMkLst>
        </pc:picChg>
        <pc:picChg chg="del">
          <ac:chgData name="Michał Pyclik" userId="6d1d9512d460d1ef" providerId="LiveId" clId="{F0E62B67-3424-4A0E-8225-F772BACBFACD}" dt="2021-02-20T16:51:00.163" v="2779" actId="478"/>
          <ac:picMkLst>
            <pc:docMk/>
            <pc:sldMk cId="3819317856" sldId="262"/>
            <ac:picMk id="2050" creationId="{6351E997-8026-42AC-B0EA-E18BD2277F98}"/>
          </ac:picMkLst>
        </pc:picChg>
        <pc:picChg chg="add mod ord">
          <ac:chgData name="Michał Pyclik" userId="6d1d9512d460d1ef" providerId="LiveId" clId="{F0E62B67-3424-4A0E-8225-F772BACBFACD}" dt="2021-02-20T16:56:55.169" v="2869" actId="26606"/>
          <ac:picMkLst>
            <pc:docMk/>
            <pc:sldMk cId="3819317856" sldId="262"/>
            <ac:picMk id="2052" creationId="{AB46E432-C85E-485A-AF92-8028E3FB416F}"/>
          </ac:picMkLst>
        </pc:picChg>
        <pc:picChg chg="add mod">
          <ac:chgData name="Michał Pyclik" userId="6d1d9512d460d1ef" providerId="LiveId" clId="{F0E62B67-3424-4A0E-8225-F772BACBFACD}" dt="2021-02-20T16:56:55.169" v="2869" actId="26606"/>
          <ac:picMkLst>
            <pc:docMk/>
            <pc:sldMk cId="3819317856" sldId="262"/>
            <ac:picMk id="2054" creationId="{CCCC720B-0557-4584-B79B-C862D1937EDF}"/>
          </ac:picMkLst>
        </pc:picChg>
        <pc:picChg chg="add mod">
          <ac:chgData name="Michał Pyclik" userId="6d1d9512d460d1ef" providerId="LiveId" clId="{F0E62B67-3424-4A0E-8225-F772BACBFACD}" dt="2021-02-20T16:56:55.169" v="2869" actId="26606"/>
          <ac:picMkLst>
            <pc:docMk/>
            <pc:sldMk cId="3819317856" sldId="262"/>
            <ac:picMk id="2056" creationId="{268F8ECE-8FF4-4412-A906-BA116BD29151}"/>
          </ac:picMkLst>
        </pc:picChg>
      </pc:sldChg>
      <pc:sldChg chg="del">
        <pc:chgData name="Michał Pyclik" userId="6d1d9512d460d1ef" providerId="LiveId" clId="{F0E62B67-3424-4A0E-8225-F772BACBFACD}" dt="2021-02-20T16:43:01.327" v="2283" actId="47"/>
        <pc:sldMkLst>
          <pc:docMk/>
          <pc:sldMk cId="1047792802" sldId="263"/>
        </pc:sldMkLst>
      </pc:sldChg>
      <pc:sldChg chg="del">
        <pc:chgData name="Michał Pyclik" userId="6d1d9512d460d1ef" providerId="LiveId" clId="{F0E62B67-3424-4A0E-8225-F772BACBFACD}" dt="2021-02-20T16:43:01.327" v="2283" actId="47"/>
        <pc:sldMkLst>
          <pc:docMk/>
          <pc:sldMk cId="131707787" sldId="264"/>
        </pc:sldMkLst>
      </pc:sldChg>
      <pc:sldChg chg="del">
        <pc:chgData name="Michał Pyclik" userId="6d1d9512d460d1ef" providerId="LiveId" clId="{F0E62B67-3424-4A0E-8225-F772BACBFACD}" dt="2021-02-20T16:43:01.327" v="2283" actId="47"/>
        <pc:sldMkLst>
          <pc:docMk/>
          <pc:sldMk cId="3303905113" sldId="265"/>
        </pc:sldMkLst>
      </pc:sldChg>
      <pc:sldChg chg="addSp delSp modSp mod">
        <pc:chgData name="Michał Pyclik" userId="6d1d9512d460d1ef" providerId="LiveId" clId="{F0E62B67-3424-4A0E-8225-F772BACBFACD}" dt="2021-02-20T17:09:48.782" v="3158" actId="478"/>
        <pc:sldMkLst>
          <pc:docMk/>
          <pc:sldMk cId="4112880361" sldId="266"/>
        </pc:sldMkLst>
        <pc:spChg chg="add del mod">
          <ac:chgData name="Michał Pyclik" userId="6d1d9512d460d1ef" providerId="LiveId" clId="{F0E62B67-3424-4A0E-8225-F772BACBFACD}" dt="2021-02-20T17:09:45.655" v="3157" actId="21"/>
          <ac:spMkLst>
            <pc:docMk/>
            <pc:sldMk cId="4112880361" sldId="266"/>
            <ac:spMk id="3" creationId="{1436EBC3-D4D5-4A89-9B48-F7A4500A65B7}"/>
          </ac:spMkLst>
        </pc:spChg>
        <pc:spChg chg="add del mod">
          <ac:chgData name="Michał Pyclik" userId="6d1d9512d460d1ef" providerId="LiveId" clId="{F0E62B67-3424-4A0E-8225-F772BACBFACD}" dt="2021-02-20T17:09:45.655" v="3157" actId="21"/>
          <ac:spMkLst>
            <pc:docMk/>
            <pc:sldMk cId="4112880361" sldId="266"/>
            <ac:spMk id="4" creationId="{4FF9A650-C1F3-4EB5-898E-DE614F79EFBF}"/>
          </ac:spMkLst>
        </pc:spChg>
        <pc:picChg chg="add del">
          <ac:chgData name="Michał Pyclik" userId="6d1d9512d460d1ef" providerId="LiveId" clId="{F0E62B67-3424-4A0E-8225-F772BACBFACD}" dt="2021-02-20T17:09:48.782" v="3158" actId="478"/>
          <ac:picMkLst>
            <pc:docMk/>
            <pc:sldMk cId="4112880361" sldId="266"/>
            <ac:picMk id="5122" creationId="{B98666D4-3226-4989-852D-CD63A656CAFB}"/>
          </ac:picMkLst>
        </pc:picChg>
      </pc:sldChg>
      <pc:sldChg chg="modSp mod">
        <pc:chgData name="Michał Pyclik" userId="6d1d9512d460d1ef" providerId="LiveId" clId="{F0E62B67-3424-4A0E-8225-F772BACBFACD}" dt="2021-02-20T16:50:55.178" v="2778" actId="12385"/>
        <pc:sldMkLst>
          <pc:docMk/>
          <pc:sldMk cId="317403593" sldId="267"/>
        </pc:sldMkLst>
        <pc:graphicFrameChg chg="modGraphic">
          <ac:chgData name="Michał Pyclik" userId="6d1d9512d460d1ef" providerId="LiveId" clId="{F0E62B67-3424-4A0E-8225-F772BACBFACD}" dt="2021-02-20T16:50:55.178" v="2778" actId="12385"/>
          <ac:graphicFrameMkLst>
            <pc:docMk/>
            <pc:sldMk cId="317403593" sldId="267"/>
            <ac:graphicFrameMk id="4" creationId="{2DAC36D0-22D1-4339-A80C-E12B8AC26343}"/>
          </ac:graphicFrameMkLst>
        </pc:graphicFrameChg>
      </pc:sldChg>
      <pc:sldChg chg="addSp modSp mod">
        <pc:chgData name="Michał Pyclik" userId="6d1d9512d460d1ef" providerId="LiveId" clId="{F0E62B67-3424-4A0E-8225-F772BACBFACD}" dt="2021-02-20T16:49:24.488" v="2561" actId="1076"/>
        <pc:sldMkLst>
          <pc:docMk/>
          <pc:sldMk cId="7603465" sldId="268"/>
        </pc:sldMkLst>
        <pc:graphicFrameChg chg="mod">
          <ac:chgData name="Michał Pyclik" userId="6d1d9512d460d1ef" providerId="LiveId" clId="{F0E62B67-3424-4A0E-8225-F772BACBFACD}" dt="2021-02-20T16:49:15.567" v="2558" actId="1076"/>
          <ac:graphicFrameMkLst>
            <pc:docMk/>
            <pc:sldMk cId="7603465" sldId="268"/>
            <ac:graphicFrameMk id="5" creationId="{74A04B68-57E9-4FCE-B704-596A0C78503A}"/>
          </ac:graphicFrameMkLst>
        </pc:graphicFrameChg>
        <pc:picChg chg="add mod">
          <ac:chgData name="Michał Pyclik" userId="6d1d9512d460d1ef" providerId="LiveId" clId="{F0E62B67-3424-4A0E-8225-F772BACBFACD}" dt="2021-02-20T16:49:24.488" v="2561" actId="1076"/>
          <ac:picMkLst>
            <pc:docMk/>
            <pc:sldMk cId="7603465" sldId="268"/>
            <ac:picMk id="1026" creationId="{F62257E3-B0C0-4F15-89A9-E56F77A55798}"/>
          </ac:picMkLst>
        </pc:picChg>
      </pc:sldChg>
      <pc:sldChg chg="modSp mod">
        <pc:chgData name="Michał Pyclik" userId="6d1d9512d460d1ef" providerId="LiveId" clId="{F0E62B67-3424-4A0E-8225-F772BACBFACD}" dt="2021-02-20T16:50:37.686" v="2776" actId="20577"/>
        <pc:sldMkLst>
          <pc:docMk/>
          <pc:sldMk cId="163805568" sldId="269"/>
        </pc:sldMkLst>
        <pc:spChg chg="mod">
          <ac:chgData name="Michał Pyclik" userId="6d1d9512d460d1ef" providerId="LiveId" clId="{F0E62B67-3424-4A0E-8225-F772BACBFACD}" dt="2021-02-20T16:50:37.686" v="2776" actId="20577"/>
          <ac:spMkLst>
            <pc:docMk/>
            <pc:sldMk cId="163805568" sldId="269"/>
            <ac:spMk id="3" creationId="{1436EBC3-D4D5-4A89-9B48-F7A4500A65B7}"/>
          </ac:spMkLst>
        </pc:spChg>
      </pc:sldChg>
      <pc:sldChg chg="modSp">
        <pc:chgData name="Michał Pyclik" userId="6d1d9512d460d1ef" providerId="LiveId" clId="{F0E62B67-3424-4A0E-8225-F772BACBFACD}" dt="2021-02-20T16:42:39.306" v="2280" actId="20577"/>
        <pc:sldMkLst>
          <pc:docMk/>
          <pc:sldMk cId="1657431875" sldId="270"/>
        </pc:sldMkLst>
        <pc:graphicFrameChg chg="mod">
          <ac:chgData name="Michał Pyclik" userId="6d1d9512d460d1ef" providerId="LiveId" clId="{F0E62B67-3424-4A0E-8225-F772BACBFACD}" dt="2021-02-20T16:42:39.306" v="2280" actId="20577"/>
          <ac:graphicFrameMkLst>
            <pc:docMk/>
            <pc:sldMk cId="1657431875" sldId="270"/>
            <ac:graphicFrameMk id="6" creationId="{F09277A2-25A7-43A4-80C6-D79664AEEEE5}"/>
          </ac:graphicFrameMkLst>
        </pc:graphicFrameChg>
      </pc:sldChg>
      <pc:sldChg chg="del">
        <pc:chgData name="Michał Pyclik" userId="6d1d9512d460d1ef" providerId="LiveId" clId="{F0E62B67-3424-4A0E-8225-F772BACBFACD}" dt="2021-02-20T16:23:59.047" v="575" actId="47"/>
        <pc:sldMkLst>
          <pc:docMk/>
          <pc:sldMk cId="716369762" sldId="271"/>
        </pc:sldMkLst>
      </pc:sldChg>
      <pc:sldChg chg="del">
        <pc:chgData name="Michał Pyclik" userId="6d1d9512d460d1ef" providerId="LiveId" clId="{F0E62B67-3424-4A0E-8225-F772BACBFACD}" dt="2021-02-20T16:43:01.327" v="2283" actId="47"/>
        <pc:sldMkLst>
          <pc:docMk/>
          <pc:sldMk cId="2307278001" sldId="272"/>
        </pc:sldMkLst>
      </pc:sldChg>
      <pc:sldChg chg="del">
        <pc:chgData name="Michał Pyclik" userId="6d1d9512d460d1ef" providerId="LiveId" clId="{F0E62B67-3424-4A0E-8225-F772BACBFACD}" dt="2021-02-20T16:43:01.327" v="2283" actId="47"/>
        <pc:sldMkLst>
          <pc:docMk/>
          <pc:sldMk cId="3796038916" sldId="273"/>
        </pc:sldMkLst>
      </pc:sldChg>
      <pc:sldChg chg="del">
        <pc:chgData name="Michał Pyclik" userId="6d1d9512d460d1ef" providerId="LiveId" clId="{F0E62B67-3424-4A0E-8225-F772BACBFACD}" dt="2021-02-20T16:43:01.327" v="2283" actId="47"/>
        <pc:sldMkLst>
          <pc:docMk/>
          <pc:sldMk cId="4198340864" sldId="274"/>
        </pc:sldMkLst>
      </pc:sldChg>
      <pc:sldChg chg="addSp delSp modSp add mod setBg delDesignElem">
        <pc:chgData name="Michał Pyclik" userId="6d1d9512d460d1ef" providerId="LiveId" clId="{F0E62B67-3424-4A0E-8225-F772BACBFACD}" dt="2021-02-20T16:31:33.714" v="1524" actId="20577"/>
        <pc:sldMkLst>
          <pc:docMk/>
          <pc:sldMk cId="1176723355" sldId="275"/>
        </pc:sldMkLst>
        <pc:spChg chg="mod">
          <ac:chgData name="Michał Pyclik" userId="6d1d9512d460d1ef" providerId="LiveId" clId="{F0E62B67-3424-4A0E-8225-F772BACBFACD}" dt="2021-02-20T16:27:43.126" v="991" actId="26606"/>
          <ac:spMkLst>
            <pc:docMk/>
            <pc:sldMk cId="1176723355" sldId="275"/>
            <ac:spMk id="2" creationId="{CAF01737-518B-4FF8-9E90-5C43C3F3688A}"/>
          </ac:spMkLst>
        </pc:spChg>
        <pc:spChg chg="mod">
          <ac:chgData name="Michał Pyclik" userId="6d1d9512d460d1ef" providerId="LiveId" clId="{F0E62B67-3424-4A0E-8225-F772BACBFACD}" dt="2021-02-20T16:31:33.714" v="1524" actId="20577"/>
          <ac:spMkLst>
            <pc:docMk/>
            <pc:sldMk cId="1176723355" sldId="275"/>
            <ac:spMk id="3" creationId="{1436EBC3-D4D5-4A89-9B48-F7A4500A65B7}"/>
          </ac:spMkLst>
        </pc:spChg>
        <pc:spChg chg="del">
          <ac:chgData name="Michał Pyclik" userId="6d1d9512d460d1ef" providerId="LiveId" clId="{F0E62B67-3424-4A0E-8225-F772BACBFACD}" dt="2021-02-20T16:27:18.759" v="987"/>
          <ac:spMkLst>
            <pc:docMk/>
            <pc:sldMk cId="1176723355" sldId="275"/>
            <ac:spMk id="78" creationId="{3CED7894-4F62-4A6C-8DB5-DB5BE08E9C03}"/>
          </ac:spMkLst>
        </pc:spChg>
        <pc:spChg chg="del">
          <ac:chgData name="Michał Pyclik" userId="6d1d9512d460d1ef" providerId="LiveId" clId="{F0E62B67-3424-4A0E-8225-F772BACBFACD}" dt="2021-02-20T16:27:18.759" v="987"/>
          <ac:spMkLst>
            <pc:docMk/>
            <pc:sldMk cId="1176723355" sldId="275"/>
            <ac:spMk id="80" creationId="{E536F3B4-50F6-4C52-8F76-4EB1214719DC}"/>
          </ac:spMkLst>
        </pc:spChg>
        <pc:picChg chg="del">
          <ac:chgData name="Michał Pyclik" userId="6d1d9512d460d1ef" providerId="LiveId" clId="{F0E62B67-3424-4A0E-8225-F772BACBFACD}" dt="2021-02-20T16:27:37.921" v="988" actId="478"/>
          <ac:picMkLst>
            <pc:docMk/>
            <pc:sldMk cId="1176723355" sldId="275"/>
            <ac:picMk id="5" creationId="{5264E1FF-AF4D-4783-AB5C-086C1E6435DF}"/>
          </ac:picMkLst>
        </pc:picChg>
        <pc:picChg chg="add mod">
          <ac:chgData name="Michał Pyclik" userId="6d1d9512d460d1ef" providerId="LiveId" clId="{F0E62B67-3424-4A0E-8225-F772BACBFACD}" dt="2021-02-20T16:27:43.126" v="991" actId="26606"/>
          <ac:picMkLst>
            <pc:docMk/>
            <pc:sldMk cId="1176723355" sldId="275"/>
            <ac:picMk id="6" creationId="{87D29B00-E5AD-486C-BAEC-78C24981E219}"/>
          </ac:picMkLst>
        </pc:picChg>
      </pc:sldChg>
      <pc:sldChg chg="addSp delSp modSp add mod setBg">
        <pc:chgData name="Michał Pyclik" userId="6d1d9512d460d1ef" providerId="LiveId" clId="{F0E62B67-3424-4A0E-8225-F772BACBFACD}" dt="2021-02-20T16:33:24.007" v="1579" actId="14100"/>
        <pc:sldMkLst>
          <pc:docMk/>
          <pc:sldMk cId="1988278547" sldId="276"/>
        </pc:sldMkLst>
        <pc:spChg chg="mod">
          <ac:chgData name="Michał Pyclik" userId="6d1d9512d460d1ef" providerId="LiveId" clId="{F0E62B67-3424-4A0E-8225-F772BACBFACD}" dt="2021-02-20T16:33:16.454" v="1577" actId="26606"/>
          <ac:spMkLst>
            <pc:docMk/>
            <pc:sldMk cId="1988278547" sldId="276"/>
            <ac:spMk id="2" creationId="{CAF01737-518B-4FF8-9E90-5C43C3F3688A}"/>
          </ac:spMkLst>
        </pc:spChg>
        <pc:spChg chg="mod">
          <ac:chgData name="Michał Pyclik" userId="6d1d9512d460d1ef" providerId="LiveId" clId="{F0E62B67-3424-4A0E-8225-F772BACBFACD}" dt="2021-02-20T16:33:24.007" v="1579" actId="14100"/>
          <ac:spMkLst>
            <pc:docMk/>
            <pc:sldMk cId="1988278547" sldId="276"/>
            <ac:spMk id="3" creationId="{1436EBC3-D4D5-4A89-9B48-F7A4500A65B7}"/>
          </ac:spMkLst>
        </pc:spChg>
        <pc:spChg chg="add">
          <ac:chgData name="Michał Pyclik" userId="6d1d9512d460d1ef" providerId="LiveId" clId="{F0E62B67-3424-4A0E-8225-F772BACBFACD}" dt="2021-02-20T16:33:16.454" v="1577" actId="26606"/>
          <ac:spMkLst>
            <pc:docMk/>
            <pc:sldMk cId="1988278547" sldId="276"/>
            <ac:spMk id="10" creationId="{3CED7894-4F62-4A6C-8DB5-DB5BE08E9C03}"/>
          </ac:spMkLst>
        </pc:spChg>
        <pc:spChg chg="add">
          <ac:chgData name="Michał Pyclik" userId="6d1d9512d460d1ef" providerId="LiveId" clId="{F0E62B67-3424-4A0E-8225-F772BACBFACD}" dt="2021-02-20T16:33:16.454" v="1577" actId="26606"/>
          <ac:spMkLst>
            <pc:docMk/>
            <pc:sldMk cId="1988278547" sldId="276"/>
            <ac:spMk id="12" creationId="{E536F3B4-50F6-4C52-8F76-4EB1214719DC}"/>
          </ac:spMkLst>
        </pc:spChg>
        <pc:picChg chg="add mod">
          <ac:chgData name="Michał Pyclik" userId="6d1d9512d460d1ef" providerId="LiveId" clId="{F0E62B67-3424-4A0E-8225-F772BACBFACD}" dt="2021-02-20T16:33:19.829" v="1578" actId="14100"/>
          <ac:picMkLst>
            <pc:docMk/>
            <pc:sldMk cId="1988278547" sldId="276"/>
            <ac:picMk id="5" creationId="{B4052B5C-3C1C-4A26-AAD1-CCC5446310C5}"/>
          </ac:picMkLst>
        </pc:picChg>
        <pc:picChg chg="del">
          <ac:chgData name="Michał Pyclik" userId="6d1d9512d460d1ef" providerId="LiveId" clId="{F0E62B67-3424-4A0E-8225-F772BACBFACD}" dt="2021-02-20T16:33:07.116" v="1574" actId="478"/>
          <ac:picMkLst>
            <pc:docMk/>
            <pc:sldMk cId="1988278547" sldId="276"/>
            <ac:picMk id="6" creationId="{87D29B00-E5AD-486C-BAEC-78C24981E219}"/>
          </ac:picMkLst>
        </pc:picChg>
      </pc:sldChg>
      <pc:sldChg chg="addSp delSp modSp add mod setBg delDesignElem">
        <pc:chgData name="Michał Pyclik" userId="6d1d9512d460d1ef" providerId="LiveId" clId="{F0E62B67-3424-4A0E-8225-F772BACBFACD}" dt="2021-02-20T16:56:16.573" v="2862" actId="27636"/>
        <pc:sldMkLst>
          <pc:docMk/>
          <pc:sldMk cId="2186532816" sldId="277"/>
        </pc:sldMkLst>
        <pc:spChg chg="del">
          <ac:chgData name="Michał Pyclik" userId="6d1d9512d460d1ef" providerId="LiveId" clId="{F0E62B67-3424-4A0E-8225-F772BACBFACD}" dt="2021-02-20T16:54:24.412" v="2827" actId="478"/>
          <ac:spMkLst>
            <pc:docMk/>
            <pc:sldMk cId="2186532816" sldId="277"/>
            <ac:spMk id="2" creationId="{CAF01737-518B-4FF8-9E90-5C43C3F3688A}"/>
          </ac:spMkLst>
        </pc:spChg>
        <pc:spChg chg="mod">
          <ac:chgData name="Michał Pyclik" userId="6d1d9512d460d1ef" providerId="LiveId" clId="{F0E62B67-3424-4A0E-8225-F772BACBFACD}" dt="2021-02-20T16:56:16.573" v="2862" actId="27636"/>
          <ac:spMkLst>
            <pc:docMk/>
            <pc:sldMk cId="2186532816" sldId="277"/>
            <ac:spMk id="3" creationId="{1436EBC3-D4D5-4A89-9B48-F7A4500A65B7}"/>
          </ac:spMkLst>
        </pc:spChg>
        <pc:spChg chg="add del mod">
          <ac:chgData name="Michał Pyclik" userId="6d1d9512d460d1ef" providerId="LiveId" clId="{F0E62B67-3424-4A0E-8225-F772BACBFACD}" dt="2021-02-20T16:54:26.710" v="2828" actId="478"/>
          <ac:spMkLst>
            <pc:docMk/>
            <pc:sldMk cId="2186532816" sldId="277"/>
            <ac:spMk id="5" creationId="{14976D83-7E4B-45A2-8A29-A158033FA642}"/>
          </ac:spMkLst>
        </pc:spChg>
        <pc:spChg chg="del">
          <ac:chgData name="Michał Pyclik" userId="6d1d9512d460d1ef" providerId="LiveId" clId="{F0E62B67-3424-4A0E-8225-F772BACBFACD}" dt="2021-02-20T16:54:22.032" v="2826"/>
          <ac:spMkLst>
            <pc:docMk/>
            <pc:sldMk cId="2186532816" sldId="277"/>
            <ac:spMk id="82" creationId="{18FFF8BA-E008-4068-851C-2CED296AC5C1}"/>
          </ac:spMkLst>
        </pc:spChg>
        <pc:spChg chg="del">
          <ac:chgData name="Michał Pyclik" userId="6d1d9512d460d1ef" providerId="LiveId" clId="{F0E62B67-3424-4A0E-8225-F772BACBFACD}" dt="2021-02-20T16:54:22.032" v="2826"/>
          <ac:spMkLst>
            <pc:docMk/>
            <pc:sldMk cId="2186532816" sldId="277"/>
            <ac:spMk id="84" creationId="{832B0DA7-13B0-4805-B9BD-9BFACCB233CC}"/>
          </ac:spMkLst>
        </pc:spChg>
        <pc:spChg chg="del">
          <ac:chgData name="Michał Pyclik" userId="6d1d9512d460d1ef" providerId="LiveId" clId="{F0E62B67-3424-4A0E-8225-F772BACBFACD}" dt="2021-02-20T16:54:22.032" v="2826"/>
          <ac:spMkLst>
            <pc:docMk/>
            <pc:sldMk cId="2186532816" sldId="277"/>
            <ac:spMk id="86" creationId="{D5D17921-1EF4-488E-A9AA-AC6B7F3CE91D}"/>
          </ac:spMkLst>
        </pc:spChg>
      </pc:sldChg>
      <pc:sldChg chg="add">
        <pc:chgData name="Michał Pyclik" userId="6d1d9512d460d1ef" providerId="LiveId" clId="{F0E62B67-3424-4A0E-8225-F772BACBFACD}" dt="2021-02-20T16:57:22.150" v="2877"/>
        <pc:sldMkLst>
          <pc:docMk/>
          <pc:sldMk cId="1145147882" sldId="278"/>
        </pc:sldMkLst>
      </pc:sldChg>
      <pc:sldChg chg="addSp delSp modSp add mod ord setBg setClrOvrMap">
        <pc:chgData name="Michał Pyclik" userId="6d1d9512d460d1ef" providerId="LiveId" clId="{F0E62B67-3424-4A0E-8225-F772BACBFACD}" dt="2021-02-20T17:08:31.926" v="3150"/>
        <pc:sldMkLst>
          <pc:docMk/>
          <pc:sldMk cId="822721035" sldId="279"/>
        </pc:sldMkLst>
        <pc:spChg chg="del">
          <ac:chgData name="Michał Pyclik" userId="6d1d9512d460d1ef" providerId="LiveId" clId="{F0E62B67-3424-4A0E-8225-F772BACBFACD}" dt="2021-02-20T17:00:10.847" v="2892" actId="478"/>
          <ac:spMkLst>
            <pc:docMk/>
            <pc:sldMk cId="822721035" sldId="279"/>
            <ac:spMk id="2" creationId="{CAF01737-518B-4FF8-9E90-5C43C3F3688A}"/>
          </ac:spMkLst>
        </pc:spChg>
        <pc:spChg chg="del mod">
          <ac:chgData name="Michał Pyclik" userId="6d1d9512d460d1ef" providerId="LiveId" clId="{F0E62B67-3424-4A0E-8225-F772BACBFACD}" dt="2021-02-20T17:00:58.357" v="2899" actId="22"/>
          <ac:spMkLst>
            <pc:docMk/>
            <pc:sldMk cId="822721035" sldId="279"/>
            <ac:spMk id="3" creationId="{1436EBC3-D4D5-4A89-9B48-F7A4500A65B7}"/>
          </ac:spMkLst>
        </pc:spChg>
        <pc:spChg chg="add del mod">
          <ac:chgData name="Michał Pyclik" userId="6d1d9512d460d1ef" providerId="LiveId" clId="{F0E62B67-3424-4A0E-8225-F772BACBFACD}" dt="2021-02-20T17:00:16.687" v="2897" actId="478"/>
          <ac:spMkLst>
            <pc:docMk/>
            <pc:sldMk cId="822721035" sldId="279"/>
            <ac:spMk id="5" creationId="{7EBE4BE4-78A1-4152-9859-FECD7DB39FB3}"/>
          </ac:spMkLst>
        </pc:spChg>
        <pc:spChg chg="add mod">
          <ac:chgData name="Michał Pyclik" userId="6d1d9512d460d1ef" providerId="LiveId" clId="{F0E62B67-3424-4A0E-8225-F772BACBFACD}" dt="2021-02-20T17:03:02.056" v="3116" actId="14100"/>
          <ac:spMkLst>
            <pc:docMk/>
            <pc:sldMk cId="822721035" sldId="279"/>
            <ac:spMk id="15" creationId="{F3B3CD43-D71A-4277-843D-1A6E13F8CCB7}"/>
          </ac:spMkLst>
        </pc:spChg>
        <pc:spChg chg="add">
          <ac:chgData name="Michał Pyclik" userId="6d1d9512d460d1ef" providerId="LiveId" clId="{F0E62B67-3424-4A0E-8225-F772BACBFACD}" dt="2021-02-20T17:01:37.752" v="2901" actId="26606"/>
          <ac:spMkLst>
            <pc:docMk/>
            <pc:sldMk cId="822721035" sldId="279"/>
            <ac:spMk id="18" creationId="{336151B4-BF0C-4090-9C11-F44C695E0FF2}"/>
          </ac:spMkLst>
        </pc:spChg>
        <pc:spChg chg="add">
          <ac:chgData name="Michał Pyclik" userId="6d1d9512d460d1ef" providerId="LiveId" clId="{F0E62B67-3424-4A0E-8225-F772BACBFACD}" dt="2021-02-20T17:01:37.752" v="2901" actId="26606"/>
          <ac:spMkLst>
            <pc:docMk/>
            <pc:sldMk cId="822721035" sldId="279"/>
            <ac:spMk id="20" creationId="{54B2A828-059F-4139-8976-1EC84C3B8B64}"/>
          </ac:spMkLst>
        </pc:spChg>
        <pc:spChg chg="add">
          <ac:chgData name="Michał Pyclik" userId="6d1d9512d460d1ef" providerId="LiveId" clId="{F0E62B67-3424-4A0E-8225-F772BACBFACD}" dt="2021-02-20T17:01:37.752" v="2901" actId="26606"/>
          <ac:spMkLst>
            <pc:docMk/>
            <pc:sldMk cId="822721035" sldId="279"/>
            <ac:spMk id="22" creationId="{8FBDBC94-F6D2-42A5-9AA2-51F848C9B699}"/>
          </ac:spMkLst>
        </pc:spChg>
        <pc:spChg chg="add del">
          <ac:chgData name="Michał Pyclik" userId="6d1d9512d460d1ef" providerId="LiveId" clId="{F0E62B67-3424-4A0E-8225-F772BACBFACD}" dt="2021-02-20T17:03:51.258" v="3120" actId="22"/>
          <ac:spMkLst>
            <pc:docMk/>
            <pc:sldMk cId="822721035" sldId="279"/>
            <ac:spMk id="23" creationId="{6D78E413-8F78-4248-80F3-F2F05704632A}"/>
          </ac:spMkLst>
        </pc:spChg>
        <pc:spChg chg="add">
          <ac:chgData name="Michał Pyclik" userId="6d1d9512d460d1ef" providerId="LiveId" clId="{F0E62B67-3424-4A0E-8225-F772BACBFACD}" dt="2021-02-20T17:01:37.752" v="2901" actId="26606"/>
          <ac:spMkLst>
            <pc:docMk/>
            <pc:sldMk cId="822721035" sldId="279"/>
            <ac:spMk id="24" creationId="{F7A6A388-3D02-439B-8C27-E25E6A032294}"/>
          </ac:spMkLst>
        </pc:spChg>
        <pc:picChg chg="add mod">
          <ac:chgData name="Michał Pyclik" userId="6d1d9512d460d1ef" providerId="LiveId" clId="{F0E62B67-3424-4A0E-8225-F772BACBFACD}" dt="2021-02-20T17:01:37.752" v="2901" actId="26606"/>
          <ac:picMkLst>
            <pc:docMk/>
            <pc:sldMk cId="822721035" sldId="279"/>
            <ac:picMk id="7" creationId="{4269C4A0-4EA5-46F5-A122-95783783D12E}"/>
          </ac:picMkLst>
        </pc:picChg>
        <pc:picChg chg="add mod ord">
          <ac:chgData name="Michał Pyclik" userId="6d1d9512d460d1ef" providerId="LiveId" clId="{F0E62B67-3424-4A0E-8225-F772BACBFACD}" dt="2021-02-20T17:01:37.752" v="2901" actId="26606"/>
          <ac:picMkLst>
            <pc:docMk/>
            <pc:sldMk cId="822721035" sldId="279"/>
            <ac:picMk id="9" creationId="{769CE92E-2653-46BA-A6E5-E172E2F84631}"/>
          </ac:picMkLst>
        </pc:picChg>
        <pc:picChg chg="add mod">
          <ac:chgData name="Michał Pyclik" userId="6d1d9512d460d1ef" providerId="LiveId" clId="{F0E62B67-3424-4A0E-8225-F772BACBFACD}" dt="2021-02-20T17:01:37.752" v="2901" actId="26606"/>
          <ac:picMkLst>
            <pc:docMk/>
            <pc:sldMk cId="822721035" sldId="279"/>
            <ac:picMk id="11" creationId="{B37131F2-4CE2-48CE-91A6-2A50A15A2B1E}"/>
          </ac:picMkLst>
        </pc:picChg>
        <pc:picChg chg="del">
          <ac:chgData name="Michał Pyclik" userId="6d1d9512d460d1ef" providerId="LiveId" clId="{F0E62B67-3424-4A0E-8225-F772BACBFACD}" dt="2021-02-20T17:00:12.922" v="2895" actId="478"/>
          <ac:picMkLst>
            <pc:docMk/>
            <pc:sldMk cId="822721035" sldId="279"/>
            <ac:picMk id="13" creationId="{910B823F-B7E0-494A-AC47-C30468A80B37}"/>
          </ac:picMkLst>
        </pc:picChg>
        <pc:picChg chg="del mod">
          <ac:chgData name="Michał Pyclik" userId="6d1d9512d460d1ef" providerId="LiveId" clId="{F0E62B67-3424-4A0E-8225-F772BACBFACD}" dt="2021-02-20T17:08:31.926" v="3150"/>
          <ac:picMkLst>
            <pc:docMk/>
            <pc:sldMk cId="822721035" sldId="279"/>
            <ac:picMk id="14" creationId="{2CA51CC7-F0DA-466D-92CE-733EEE3A5A83}"/>
          </ac:picMkLst>
        </pc:picChg>
        <pc:picChg chg="del">
          <ac:chgData name="Michał Pyclik" userId="6d1d9512d460d1ef" providerId="LiveId" clId="{F0E62B67-3424-4A0E-8225-F772BACBFACD}" dt="2021-02-20T17:00:12.314" v="2894" actId="478"/>
          <ac:picMkLst>
            <pc:docMk/>
            <pc:sldMk cId="822721035" sldId="279"/>
            <ac:picMk id="2052" creationId="{AB46E432-C85E-485A-AF92-8028E3FB416F}"/>
          </ac:picMkLst>
        </pc:picChg>
        <pc:picChg chg="del">
          <ac:chgData name="Michał Pyclik" userId="6d1d9512d460d1ef" providerId="LiveId" clId="{F0E62B67-3424-4A0E-8225-F772BACBFACD}" dt="2021-02-20T17:00:11.706" v="2893" actId="478"/>
          <ac:picMkLst>
            <pc:docMk/>
            <pc:sldMk cId="822721035" sldId="279"/>
            <ac:picMk id="2054" creationId="{CCCC720B-0557-4584-B79B-C862D1937EDF}"/>
          </ac:picMkLst>
        </pc:picChg>
        <pc:picChg chg="del">
          <ac:chgData name="Michał Pyclik" userId="6d1d9512d460d1ef" providerId="LiveId" clId="{F0E62B67-3424-4A0E-8225-F772BACBFACD}" dt="2021-02-20T17:00:13.659" v="2896" actId="478"/>
          <ac:picMkLst>
            <pc:docMk/>
            <pc:sldMk cId="822721035" sldId="279"/>
            <ac:picMk id="2056" creationId="{268F8ECE-8FF4-4412-A906-BA116BD29151}"/>
          </ac:picMkLst>
        </pc:picChg>
      </pc:sldChg>
      <pc:sldChg chg="modSp add mod ord">
        <pc:chgData name="Michał Pyclik" userId="6d1d9512d460d1ef" providerId="LiveId" clId="{F0E62B67-3424-4A0E-8225-F772BACBFACD}" dt="2021-02-20T17:15:07.074" v="3405"/>
        <pc:sldMkLst>
          <pc:docMk/>
          <pc:sldMk cId="2674259235" sldId="280"/>
        </pc:sldMkLst>
        <pc:spChg chg="mod">
          <ac:chgData name="Michał Pyclik" userId="6d1d9512d460d1ef" providerId="LiveId" clId="{F0E62B67-3424-4A0E-8225-F772BACBFACD}" dt="2021-02-20T17:05:15.974" v="3131"/>
          <ac:spMkLst>
            <pc:docMk/>
            <pc:sldMk cId="2674259235" sldId="280"/>
            <ac:spMk id="3" creationId="{1436EBC3-D4D5-4A89-9B48-F7A4500A65B7}"/>
          </ac:spMkLst>
        </pc:spChg>
      </pc:sldChg>
      <pc:sldChg chg="addSp delSp modSp new mod setBg">
        <pc:chgData name="Michał Pyclik" userId="6d1d9512d460d1ef" providerId="LiveId" clId="{F0E62B67-3424-4A0E-8225-F772BACBFACD}" dt="2021-02-20T17:07:49.400" v="3149" actId="26606"/>
        <pc:sldMkLst>
          <pc:docMk/>
          <pc:sldMk cId="3833164298" sldId="281"/>
        </pc:sldMkLst>
        <pc:spChg chg="add">
          <ac:chgData name="Michał Pyclik" userId="6d1d9512d460d1ef" providerId="LiveId" clId="{F0E62B67-3424-4A0E-8225-F772BACBFACD}" dt="2021-02-20T17:07:49.400" v="3149" actId="26606"/>
          <ac:spMkLst>
            <pc:docMk/>
            <pc:sldMk cId="3833164298" sldId="281"/>
            <ac:spMk id="75" creationId="{57886309-8F28-488F-8BA9-0BF7494C8DDC}"/>
          </ac:spMkLst>
        </pc:spChg>
        <pc:spChg chg="add">
          <ac:chgData name="Michał Pyclik" userId="6d1d9512d460d1ef" providerId="LiveId" clId="{F0E62B67-3424-4A0E-8225-F772BACBFACD}" dt="2021-02-20T17:07:49.400" v="3149" actId="26606"/>
          <ac:spMkLst>
            <pc:docMk/>
            <pc:sldMk cId="3833164298" sldId="281"/>
            <ac:spMk id="77" creationId="{10D5ABE4-8A47-4A84-9DB4-CCB7A3D42258}"/>
          </ac:spMkLst>
        </pc:spChg>
        <pc:spChg chg="add">
          <ac:chgData name="Michał Pyclik" userId="6d1d9512d460d1ef" providerId="LiveId" clId="{F0E62B67-3424-4A0E-8225-F772BACBFACD}" dt="2021-02-20T17:07:49.400" v="3149" actId="26606"/>
          <ac:spMkLst>
            <pc:docMk/>
            <pc:sldMk cId="3833164298" sldId="281"/>
            <ac:spMk id="79" creationId="{D8EB06DC-2D36-4101-B5B2-45B5B1EEC588}"/>
          </ac:spMkLst>
        </pc:spChg>
        <pc:picChg chg="add del mod ord">
          <ac:chgData name="Michał Pyclik" userId="6d1d9512d460d1ef" providerId="LiveId" clId="{F0E62B67-3424-4A0E-8225-F772BACBFACD}" dt="2021-02-20T17:07:49.400" v="3149" actId="26606"/>
          <ac:picMkLst>
            <pc:docMk/>
            <pc:sldMk cId="3833164298" sldId="281"/>
            <ac:picMk id="3074" creationId="{408A7D7F-BF53-449B-B8F9-A177D673DDAA}"/>
          </ac:picMkLst>
        </pc:picChg>
        <pc:picChg chg="add del">
          <ac:chgData name="Michał Pyclik" userId="6d1d9512d460d1ef" providerId="LiveId" clId="{F0E62B67-3424-4A0E-8225-F772BACBFACD}" dt="2021-02-20T17:07:16.958" v="3146"/>
          <ac:picMkLst>
            <pc:docMk/>
            <pc:sldMk cId="3833164298" sldId="281"/>
            <ac:picMk id="3076" creationId="{F5A957B5-E1A3-4ADC-B333-CC1DC08F3849}"/>
          </ac:picMkLst>
        </pc:picChg>
        <pc:picChg chg="add mod">
          <ac:chgData name="Michał Pyclik" userId="6d1d9512d460d1ef" providerId="LiveId" clId="{F0E62B67-3424-4A0E-8225-F772BACBFACD}" dt="2021-02-20T17:07:49.400" v="3149" actId="26606"/>
          <ac:picMkLst>
            <pc:docMk/>
            <pc:sldMk cId="3833164298" sldId="281"/>
            <ac:picMk id="3078" creationId="{C7CA8125-7A99-4E22-AC2C-89A67037BB9E}"/>
          </ac:picMkLst>
        </pc:picChg>
      </pc:sldChg>
      <pc:sldChg chg="addSp delSp modSp new mod setBg setClrOvrMap">
        <pc:chgData name="Michał Pyclik" userId="6d1d9512d460d1ef" providerId="LiveId" clId="{F0E62B67-3424-4A0E-8225-F772BACBFACD}" dt="2021-02-20T17:10:40.041" v="3278" actId="26606"/>
        <pc:sldMkLst>
          <pc:docMk/>
          <pc:sldMk cId="3355446597" sldId="282"/>
        </pc:sldMkLst>
        <pc:spChg chg="add del mod">
          <ac:chgData name="Michał Pyclik" userId="6d1d9512d460d1ef" providerId="LiveId" clId="{F0E62B67-3424-4A0E-8225-F772BACBFACD}" dt="2021-02-20T17:09:53.497" v="3160" actId="478"/>
          <ac:spMkLst>
            <pc:docMk/>
            <pc:sldMk cId="3355446597" sldId="282"/>
            <ac:spMk id="2" creationId="{F4257EC3-269B-4A57-B8BE-5DE3388E1754}"/>
          </ac:spMkLst>
        </pc:spChg>
        <pc:spChg chg="add mod">
          <ac:chgData name="Michał Pyclik" userId="6d1d9512d460d1ef" providerId="LiveId" clId="{F0E62B67-3424-4A0E-8225-F772BACBFACD}" dt="2021-02-20T17:10:40.041" v="3278" actId="26606"/>
          <ac:spMkLst>
            <pc:docMk/>
            <pc:sldMk cId="3355446597" sldId="282"/>
            <ac:spMk id="4" creationId="{7A7CDA52-1AF3-4EA5-AD4F-B53ED288FDC8}"/>
          </ac:spMkLst>
        </pc:spChg>
        <pc:spChg chg="add del">
          <ac:chgData name="Michał Pyclik" userId="6d1d9512d460d1ef" providerId="LiveId" clId="{F0E62B67-3424-4A0E-8225-F772BACBFACD}" dt="2021-02-20T17:10:40.041" v="3278" actId="26606"/>
          <ac:spMkLst>
            <pc:docMk/>
            <pc:sldMk cId="3355446597" sldId="282"/>
            <ac:spMk id="8" creationId="{587D26DA-9773-4A0E-B213-DDF20A1F1F27}"/>
          </ac:spMkLst>
        </pc:spChg>
        <pc:spChg chg="add">
          <ac:chgData name="Michał Pyclik" userId="6d1d9512d460d1ef" providerId="LiveId" clId="{F0E62B67-3424-4A0E-8225-F772BACBFACD}" dt="2021-02-20T17:10:40.041" v="3278" actId="26606"/>
          <ac:spMkLst>
            <pc:docMk/>
            <pc:sldMk cId="3355446597" sldId="282"/>
            <ac:spMk id="13" creationId="{DD651B61-325E-4E73-8445-38B0DE8AAAB6}"/>
          </ac:spMkLst>
        </pc:spChg>
        <pc:spChg chg="add">
          <ac:chgData name="Michał Pyclik" userId="6d1d9512d460d1ef" providerId="LiveId" clId="{F0E62B67-3424-4A0E-8225-F772BACBFACD}" dt="2021-02-20T17:10:40.041" v="3278" actId="26606"/>
          <ac:spMkLst>
            <pc:docMk/>
            <pc:sldMk cId="3355446597" sldId="282"/>
            <ac:spMk id="15" creationId="{B42E5253-D3AC-4AC2-B766-8B34F13C2F5E}"/>
          </ac:spMkLst>
        </pc:spChg>
        <pc:spChg chg="add">
          <ac:chgData name="Michał Pyclik" userId="6d1d9512d460d1ef" providerId="LiveId" clId="{F0E62B67-3424-4A0E-8225-F772BACBFACD}" dt="2021-02-20T17:10:40.041" v="3278" actId="26606"/>
          <ac:spMkLst>
            <pc:docMk/>
            <pc:sldMk cId="3355446597" sldId="282"/>
            <ac:spMk id="17" creationId="{10AE8D57-436A-4073-9A75-15BB5949F8B4}"/>
          </ac:spMkLst>
        </pc:spChg>
        <pc:spChg chg="add">
          <ac:chgData name="Michał Pyclik" userId="6d1d9512d460d1ef" providerId="LiveId" clId="{F0E62B67-3424-4A0E-8225-F772BACBFACD}" dt="2021-02-20T17:10:40.041" v="3278" actId="26606"/>
          <ac:spMkLst>
            <pc:docMk/>
            <pc:sldMk cId="3355446597" sldId="282"/>
            <ac:spMk id="19" creationId="{E2852671-8EB6-4EAF-8AF8-65CF3FD66456}"/>
          </ac:spMkLst>
        </pc:spChg>
        <pc:spChg chg="add">
          <ac:chgData name="Michał Pyclik" userId="6d1d9512d460d1ef" providerId="LiveId" clId="{F0E62B67-3424-4A0E-8225-F772BACBFACD}" dt="2021-02-20T17:10:40.041" v="3278" actId="26606"/>
          <ac:spMkLst>
            <pc:docMk/>
            <pc:sldMk cId="3355446597" sldId="282"/>
            <ac:spMk id="21" creationId="{F7207B7B-5C57-458C-BE38-95D2CD7655BB}"/>
          </ac:spMkLst>
        </pc:spChg>
        <pc:spChg chg="add">
          <ac:chgData name="Michał Pyclik" userId="6d1d9512d460d1ef" providerId="LiveId" clId="{F0E62B67-3424-4A0E-8225-F772BACBFACD}" dt="2021-02-20T17:10:40.041" v="3278" actId="26606"/>
          <ac:spMkLst>
            <pc:docMk/>
            <pc:sldMk cId="3355446597" sldId="282"/>
            <ac:spMk id="23" creationId="{9822E561-F97C-4CBB-A9A6-A6BF6317BC84}"/>
          </ac:spMkLst>
        </pc:spChg>
        <pc:spChg chg="add">
          <ac:chgData name="Michał Pyclik" userId="6d1d9512d460d1ef" providerId="LiveId" clId="{F0E62B67-3424-4A0E-8225-F772BACBFACD}" dt="2021-02-20T17:10:40.041" v="3278" actId="26606"/>
          <ac:spMkLst>
            <pc:docMk/>
            <pc:sldMk cId="3355446597" sldId="282"/>
            <ac:spMk id="25" creationId="{B01B0E58-A5C8-4CDA-A2E0-35DF94E59857}"/>
          </ac:spMkLst>
        </pc:spChg>
        <pc:picChg chg="add mod ord">
          <ac:chgData name="Michał Pyclik" userId="6d1d9512d460d1ef" providerId="LiveId" clId="{F0E62B67-3424-4A0E-8225-F772BACBFACD}" dt="2021-02-20T17:10:40.041" v="3278" actId="26606"/>
          <ac:picMkLst>
            <pc:docMk/>
            <pc:sldMk cId="3355446597" sldId="282"/>
            <ac:picMk id="3" creationId="{133DDA30-10FC-4572-A5B6-79D2B7C2AB0B}"/>
          </ac:picMkLst>
        </pc:picChg>
      </pc:sldChg>
      <pc:sldChg chg="addSp delSp modSp add mod setBg setClrOvrMap delDesignElem">
        <pc:chgData name="Michał Pyclik" userId="6d1d9512d460d1ef" providerId="LiveId" clId="{F0E62B67-3424-4A0E-8225-F772BACBFACD}" dt="2021-02-20T17:14:49.906" v="3403" actId="1076"/>
        <pc:sldMkLst>
          <pc:docMk/>
          <pc:sldMk cId="209958311" sldId="283"/>
        </pc:sldMkLst>
        <pc:spChg chg="mod ord">
          <ac:chgData name="Michał Pyclik" userId="6d1d9512d460d1ef" providerId="LiveId" clId="{F0E62B67-3424-4A0E-8225-F772BACBFACD}" dt="2021-02-20T17:14:49.906" v="3403" actId="1076"/>
          <ac:spMkLst>
            <pc:docMk/>
            <pc:sldMk cId="209958311" sldId="283"/>
            <ac:spMk id="4" creationId="{7A7CDA52-1AF3-4EA5-AD4F-B53ED288FDC8}"/>
          </ac:spMkLst>
        </pc:spChg>
        <pc:spChg chg="del">
          <ac:chgData name="Michał Pyclik" userId="6d1d9512d460d1ef" providerId="LiveId" clId="{F0E62B67-3424-4A0E-8225-F772BACBFACD}" dt="2021-02-20T17:12:14.332" v="3280"/>
          <ac:spMkLst>
            <pc:docMk/>
            <pc:sldMk cId="209958311" sldId="283"/>
            <ac:spMk id="13" creationId="{DD651B61-325E-4E73-8445-38B0DE8AAAB6}"/>
          </ac:spMkLst>
        </pc:spChg>
        <pc:spChg chg="del">
          <ac:chgData name="Michał Pyclik" userId="6d1d9512d460d1ef" providerId="LiveId" clId="{F0E62B67-3424-4A0E-8225-F772BACBFACD}" dt="2021-02-20T17:12:14.332" v="3280"/>
          <ac:spMkLst>
            <pc:docMk/>
            <pc:sldMk cId="209958311" sldId="283"/>
            <ac:spMk id="15" creationId="{B42E5253-D3AC-4AC2-B766-8B34F13C2F5E}"/>
          </ac:spMkLst>
        </pc:spChg>
        <pc:spChg chg="del">
          <ac:chgData name="Michał Pyclik" userId="6d1d9512d460d1ef" providerId="LiveId" clId="{F0E62B67-3424-4A0E-8225-F772BACBFACD}" dt="2021-02-20T17:12:14.332" v="3280"/>
          <ac:spMkLst>
            <pc:docMk/>
            <pc:sldMk cId="209958311" sldId="283"/>
            <ac:spMk id="17" creationId="{10AE8D57-436A-4073-9A75-15BB5949F8B4}"/>
          </ac:spMkLst>
        </pc:spChg>
        <pc:spChg chg="del">
          <ac:chgData name="Michał Pyclik" userId="6d1d9512d460d1ef" providerId="LiveId" clId="{F0E62B67-3424-4A0E-8225-F772BACBFACD}" dt="2021-02-20T17:12:14.332" v="3280"/>
          <ac:spMkLst>
            <pc:docMk/>
            <pc:sldMk cId="209958311" sldId="283"/>
            <ac:spMk id="19" creationId="{E2852671-8EB6-4EAF-8AF8-65CF3FD66456}"/>
          </ac:spMkLst>
        </pc:spChg>
        <pc:spChg chg="del">
          <ac:chgData name="Michał Pyclik" userId="6d1d9512d460d1ef" providerId="LiveId" clId="{F0E62B67-3424-4A0E-8225-F772BACBFACD}" dt="2021-02-20T17:12:14.332" v="3280"/>
          <ac:spMkLst>
            <pc:docMk/>
            <pc:sldMk cId="209958311" sldId="283"/>
            <ac:spMk id="21" creationId="{F7207B7B-5C57-458C-BE38-95D2CD7655BB}"/>
          </ac:spMkLst>
        </pc:spChg>
        <pc:spChg chg="del">
          <ac:chgData name="Michał Pyclik" userId="6d1d9512d460d1ef" providerId="LiveId" clId="{F0E62B67-3424-4A0E-8225-F772BACBFACD}" dt="2021-02-20T17:12:14.332" v="3280"/>
          <ac:spMkLst>
            <pc:docMk/>
            <pc:sldMk cId="209958311" sldId="283"/>
            <ac:spMk id="23" creationId="{9822E561-F97C-4CBB-A9A6-A6BF6317BC84}"/>
          </ac:spMkLst>
        </pc:spChg>
        <pc:spChg chg="del">
          <ac:chgData name="Michał Pyclik" userId="6d1d9512d460d1ef" providerId="LiveId" clId="{F0E62B67-3424-4A0E-8225-F772BACBFACD}" dt="2021-02-20T17:12:14.332" v="3280"/>
          <ac:spMkLst>
            <pc:docMk/>
            <pc:sldMk cId="209958311" sldId="283"/>
            <ac:spMk id="25" creationId="{B01B0E58-A5C8-4CDA-A2E0-35DF94E59857}"/>
          </ac:spMkLst>
        </pc:spChg>
        <pc:spChg chg="add del">
          <ac:chgData name="Michał Pyclik" userId="6d1d9512d460d1ef" providerId="LiveId" clId="{F0E62B67-3424-4A0E-8225-F772BACBFACD}" dt="2021-02-20T17:14:17.253" v="3393" actId="26606"/>
          <ac:spMkLst>
            <pc:docMk/>
            <pc:sldMk cId="209958311" sldId="283"/>
            <ac:spMk id="73" creationId="{E6C8E6EB-4C59-429B-97E4-72A058CFC4FB}"/>
          </ac:spMkLst>
        </pc:spChg>
        <pc:spChg chg="add del">
          <ac:chgData name="Michał Pyclik" userId="6d1d9512d460d1ef" providerId="LiveId" clId="{F0E62B67-3424-4A0E-8225-F772BACBFACD}" dt="2021-02-20T17:14:17.253" v="3393" actId="26606"/>
          <ac:spMkLst>
            <pc:docMk/>
            <pc:sldMk cId="209958311" sldId="283"/>
            <ac:spMk id="75" creationId="{B5B90362-AFCC-46A9-B41C-A257A8C5B314}"/>
          </ac:spMkLst>
        </pc:spChg>
        <pc:spChg chg="add del">
          <ac:chgData name="Michał Pyclik" userId="6d1d9512d460d1ef" providerId="LiveId" clId="{F0E62B67-3424-4A0E-8225-F772BACBFACD}" dt="2021-02-20T17:14:17.253" v="3393" actId="26606"/>
          <ac:spMkLst>
            <pc:docMk/>
            <pc:sldMk cId="209958311" sldId="283"/>
            <ac:spMk id="77" creationId="{F71EF7F1-38BA-471D-8CD4-2A9AE8E35527}"/>
          </ac:spMkLst>
        </pc:spChg>
        <pc:spChg chg="add del">
          <ac:chgData name="Michał Pyclik" userId="6d1d9512d460d1ef" providerId="LiveId" clId="{F0E62B67-3424-4A0E-8225-F772BACBFACD}" dt="2021-02-20T17:14:17.253" v="3393" actId="26606"/>
          <ac:spMkLst>
            <pc:docMk/>
            <pc:sldMk cId="209958311" sldId="283"/>
            <ac:spMk id="79" creationId="{36B822CC-7DA9-4417-AA94-64CEB676F0B8}"/>
          </ac:spMkLst>
        </pc:spChg>
        <pc:spChg chg="add del">
          <ac:chgData name="Michał Pyclik" userId="6d1d9512d460d1ef" providerId="LiveId" clId="{F0E62B67-3424-4A0E-8225-F772BACBFACD}" dt="2021-02-20T17:14:17.253" v="3393" actId="26606"/>
          <ac:spMkLst>
            <pc:docMk/>
            <pc:sldMk cId="209958311" sldId="283"/>
            <ac:spMk id="81" creationId="{AFA01E88-71CC-4FF3-9E81-51E0C32B45E4}"/>
          </ac:spMkLst>
        </pc:spChg>
        <pc:spChg chg="add del">
          <ac:chgData name="Michał Pyclik" userId="6d1d9512d460d1ef" providerId="LiveId" clId="{F0E62B67-3424-4A0E-8225-F772BACBFACD}" dt="2021-02-20T17:14:17.232" v="3392" actId="26606"/>
          <ac:spMkLst>
            <pc:docMk/>
            <pc:sldMk cId="209958311" sldId="283"/>
            <ac:spMk id="137" creationId="{E6C8E6EB-4C59-429B-97E4-72A058CFC4FB}"/>
          </ac:spMkLst>
        </pc:spChg>
        <pc:spChg chg="add del">
          <ac:chgData name="Michał Pyclik" userId="6d1d9512d460d1ef" providerId="LiveId" clId="{F0E62B67-3424-4A0E-8225-F772BACBFACD}" dt="2021-02-20T17:14:17.232" v="3392" actId="26606"/>
          <ac:spMkLst>
            <pc:docMk/>
            <pc:sldMk cId="209958311" sldId="283"/>
            <ac:spMk id="139" creationId="{B5B90362-AFCC-46A9-B41C-A257A8C5B314}"/>
          </ac:spMkLst>
        </pc:spChg>
        <pc:spChg chg="add del">
          <ac:chgData name="Michał Pyclik" userId="6d1d9512d460d1ef" providerId="LiveId" clId="{F0E62B67-3424-4A0E-8225-F772BACBFACD}" dt="2021-02-20T17:14:17.232" v="3392" actId="26606"/>
          <ac:spMkLst>
            <pc:docMk/>
            <pc:sldMk cId="209958311" sldId="283"/>
            <ac:spMk id="141" creationId="{F71EF7F1-38BA-471D-8CD4-2A9AE8E35527}"/>
          </ac:spMkLst>
        </pc:spChg>
        <pc:spChg chg="add del">
          <ac:chgData name="Michał Pyclik" userId="6d1d9512d460d1ef" providerId="LiveId" clId="{F0E62B67-3424-4A0E-8225-F772BACBFACD}" dt="2021-02-20T17:14:17.232" v="3392" actId="26606"/>
          <ac:spMkLst>
            <pc:docMk/>
            <pc:sldMk cId="209958311" sldId="283"/>
            <ac:spMk id="143" creationId="{FAAAB002-E48E-4009-828A-511F7A828053}"/>
          </ac:spMkLst>
        </pc:spChg>
        <pc:spChg chg="add del">
          <ac:chgData name="Michał Pyclik" userId="6d1d9512d460d1ef" providerId="LiveId" clId="{F0E62B67-3424-4A0E-8225-F772BACBFACD}" dt="2021-02-20T17:14:17.232" v="3392" actId="26606"/>
          <ac:spMkLst>
            <pc:docMk/>
            <pc:sldMk cId="209958311" sldId="283"/>
            <ac:spMk id="145" creationId="{97EF55D5-23F0-4398-B16B-AEF5778C3048}"/>
          </ac:spMkLst>
        </pc:spChg>
        <pc:spChg chg="add del">
          <ac:chgData name="Michał Pyclik" userId="6d1d9512d460d1ef" providerId="LiveId" clId="{F0E62B67-3424-4A0E-8225-F772BACBFACD}" dt="2021-02-20T17:14:17.232" v="3392" actId="26606"/>
          <ac:spMkLst>
            <pc:docMk/>
            <pc:sldMk cId="209958311" sldId="283"/>
            <ac:spMk id="147" creationId="{FDF32581-CAA1-43C6-8532-DC56C8435C25}"/>
          </ac:spMkLst>
        </pc:spChg>
        <pc:spChg chg="add">
          <ac:chgData name="Michał Pyclik" userId="6d1d9512d460d1ef" providerId="LiveId" clId="{F0E62B67-3424-4A0E-8225-F772BACBFACD}" dt="2021-02-20T17:14:17.253" v="3393" actId="26606"/>
          <ac:spMkLst>
            <pc:docMk/>
            <pc:sldMk cId="209958311" sldId="283"/>
            <ac:spMk id="6150" creationId="{E6C8E6EB-4C59-429B-97E4-72A058CFC4FB}"/>
          </ac:spMkLst>
        </pc:spChg>
        <pc:spChg chg="add">
          <ac:chgData name="Michał Pyclik" userId="6d1d9512d460d1ef" providerId="LiveId" clId="{F0E62B67-3424-4A0E-8225-F772BACBFACD}" dt="2021-02-20T17:14:17.253" v="3393" actId="26606"/>
          <ac:spMkLst>
            <pc:docMk/>
            <pc:sldMk cId="209958311" sldId="283"/>
            <ac:spMk id="6151" creationId="{B5B90362-AFCC-46A9-B41C-A257A8C5B314}"/>
          </ac:spMkLst>
        </pc:spChg>
        <pc:spChg chg="add">
          <ac:chgData name="Michał Pyclik" userId="6d1d9512d460d1ef" providerId="LiveId" clId="{F0E62B67-3424-4A0E-8225-F772BACBFACD}" dt="2021-02-20T17:14:17.253" v="3393" actId="26606"/>
          <ac:spMkLst>
            <pc:docMk/>
            <pc:sldMk cId="209958311" sldId="283"/>
            <ac:spMk id="6152" creationId="{F71EF7F1-38BA-471D-8CD4-2A9AE8E35527}"/>
          </ac:spMkLst>
        </pc:spChg>
        <pc:spChg chg="add">
          <ac:chgData name="Michał Pyclik" userId="6d1d9512d460d1ef" providerId="LiveId" clId="{F0E62B67-3424-4A0E-8225-F772BACBFACD}" dt="2021-02-20T17:14:17.253" v="3393" actId="26606"/>
          <ac:spMkLst>
            <pc:docMk/>
            <pc:sldMk cId="209958311" sldId="283"/>
            <ac:spMk id="6153" creationId="{B8DD2392-397B-48BF-BEFA-EA1FB881CA85}"/>
          </ac:spMkLst>
        </pc:spChg>
        <pc:picChg chg="del">
          <ac:chgData name="Michał Pyclik" userId="6d1d9512d460d1ef" providerId="LiveId" clId="{F0E62B67-3424-4A0E-8225-F772BACBFACD}" dt="2021-02-20T17:12:53.125" v="3382" actId="478"/>
          <ac:picMkLst>
            <pc:docMk/>
            <pc:sldMk cId="209958311" sldId="283"/>
            <ac:picMk id="3" creationId="{133DDA30-10FC-4572-A5B6-79D2B7C2AB0B}"/>
          </ac:picMkLst>
        </pc:picChg>
        <pc:picChg chg="add del mod">
          <ac:chgData name="Michał Pyclik" userId="6d1d9512d460d1ef" providerId="LiveId" clId="{F0E62B67-3424-4A0E-8225-F772BACBFACD}" dt="2021-02-20T17:14:02.166" v="3386" actId="478"/>
          <ac:picMkLst>
            <pc:docMk/>
            <pc:sldMk cId="209958311" sldId="283"/>
            <ac:picMk id="6146" creationId="{A2EDAB14-8212-4857-9D49-E22212201A82}"/>
          </ac:picMkLst>
        </pc:picChg>
        <pc:picChg chg="add mod">
          <ac:chgData name="Michał Pyclik" userId="6d1d9512d460d1ef" providerId="LiveId" clId="{F0E62B67-3424-4A0E-8225-F772BACBFACD}" dt="2021-02-20T17:14:35.942" v="3399" actId="1076"/>
          <ac:picMkLst>
            <pc:docMk/>
            <pc:sldMk cId="209958311" sldId="283"/>
            <ac:picMk id="6148" creationId="{DA5C6FAD-28A0-493D-829F-5050D3416B46}"/>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3F57DB-C9B0-43A1-84EE-8B30911F678D}" type="doc">
      <dgm:prSet loTypeId="urn:microsoft.com/office/officeart/2008/layout/AlternatingHexagons" loCatId="list" qsTypeId="urn:microsoft.com/office/officeart/2005/8/quickstyle/simple4" qsCatId="simple" csTypeId="urn:microsoft.com/office/officeart/2005/8/colors/colorful5" csCatId="colorful" phldr="1"/>
      <dgm:spPr/>
      <dgm:t>
        <a:bodyPr/>
        <a:lstStyle/>
        <a:p>
          <a:endParaRPr lang="pl-PL"/>
        </a:p>
      </dgm:t>
    </dgm:pt>
    <dgm:pt modelId="{A33F4B5C-77BE-4DFA-A7B5-FFCD696CBAEC}">
      <dgm:prSet phldrT="[Tekst]"/>
      <dgm:spPr/>
      <dgm:t>
        <a:bodyPr/>
        <a:lstStyle/>
        <a:p>
          <a:r>
            <a:rPr lang="pl-PL" dirty="0"/>
            <a:t>Etap 1</a:t>
          </a:r>
          <a:br>
            <a:rPr lang="pl-PL" dirty="0"/>
          </a:br>
          <a:r>
            <a:rPr lang="pl-PL" dirty="0"/>
            <a:t>2h</a:t>
          </a:r>
        </a:p>
      </dgm:t>
    </dgm:pt>
    <dgm:pt modelId="{028DDC15-E1F4-4A42-BB57-97D62213C2A2}" type="parTrans" cxnId="{F05996C4-872D-48F9-91D6-AE0E88FE8886}">
      <dgm:prSet/>
      <dgm:spPr/>
      <dgm:t>
        <a:bodyPr/>
        <a:lstStyle/>
        <a:p>
          <a:endParaRPr lang="pl-PL"/>
        </a:p>
      </dgm:t>
    </dgm:pt>
    <dgm:pt modelId="{BFEA5C43-F262-43B8-8E47-1ABD93BB1700}" type="sibTrans" cxnId="{F05996C4-872D-48F9-91D6-AE0E88FE8886}">
      <dgm:prSet/>
      <dgm:spPr/>
      <dgm:t>
        <a:bodyPr/>
        <a:lstStyle/>
        <a:p>
          <a:endParaRPr lang="pl-PL"/>
        </a:p>
      </dgm:t>
    </dgm:pt>
    <dgm:pt modelId="{21E98624-D5F6-49D4-BCD7-13091CF98FC6}">
      <dgm:prSet phldrT="[Tekst]"/>
      <dgm:spPr/>
      <dgm:t>
        <a:bodyPr/>
        <a:lstStyle/>
        <a:p>
          <a:r>
            <a:rPr lang="pl-PL" dirty="0"/>
            <a:t>Etap 2</a:t>
          </a:r>
          <a:br>
            <a:rPr lang="pl-PL" dirty="0"/>
          </a:br>
          <a:r>
            <a:rPr lang="pl-PL" dirty="0"/>
            <a:t>4h</a:t>
          </a:r>
        </a:p>
      </dgm:t>
    </dgm:pt>
    <dgm:pt modelId="{8288D1FE-EF08-4962-8F10-89AA7AA751AA}" type="parTrans" cxnId="{CD677BAE-14CA-41B8-A4CC-60ECD64A7A4D}">
      <dgm:prSet/>
      <dgm:spPr/>
      <dgm:t>
        <a:bodyPr/>
        <a:lstStyle/>
        <a:p>
          <a:endParaRPr lang="pl-PL"/>
        </a:p>
      </dgm:t>
    </dgm:pt>
    <dgm:pt modelId="{28C1D47B-17A7-4763-B1EC-0DA3EFE0F737}" type="sibTrans" cxnId="{CD677BAE-14CA-41B8-A4CC-60ECD64A7A4D}">
      <dgm:prSet/>
      <dgm:spPr/>
      <dgm:t>
        <a:bodyPr/>
        <a:lstStyle/>
        <a:p>
          <a:endParaRPr lang="pl-PL"/>
        </a:p>
      </dgm:t>
    </dgm:pt>
    <dgm:pt modelId="{99FAF286-F904-40CF-A22B-0BDC81B8FA03}">
      <dgm:prSet phldrT="[Tekst]"/>
      <dgm:spPr/>
      <dgm:t>
        <a:bodyPr/>
        <a:lstStyle/>
        <a:p>
          <a:r>
            <a:rPr lang="pl-PL" dirty="0"/>
            <a:t>Etap 3</a:t>
          </a:r>
          <a:br>
            <a:rPr lang="pl-PL" dirty="0"/>
          </a:br>
          <a:r>
            <a:rPr lang="pl-PL" dirty="0"/>
            <a:t>2h</a:t>
          </a:r>
        </a:p>
      </dgm:t>
    </dgm:pt>
    <dgm:pt modelId="{A78C142A-9268-402F-8257-E6E246C390C9}" type="parTrans" cxnId="{D5AC557C-B5F6-4CFE-ABC4-59370B84BBF6}">
      <dgm:prSet/>
      <dgm:spPr/>
      <dgm:t>
        <a:bodyPr/>
        <a:lstStyle/>
        <a:p>
          <a:endParaRPr lang="pl-PL"/>
        </a:p>
      </dgm:t>
    </dgm:pt>
    <dgm:pt modelId="{4140DC81-5958-4BBC-9139-025A37EBCB94}" type="sibTrans" cxnId="{D5AC557C-B5F6-4CFE-ABC4-59370B84BBF6}">
      <dgm:prSet/>
      <dgm:spPr/>
      <dgm:t>
        <a:bodyPr/>
        <a:lstStyle/>
        <a:p>
          <a:endParaRPr lang="pl-PL"/>
        </a:p>
      </dgm:t>
    </dgm:pt>
    <dgm:pt modelId="{5670F065-A683-4E26-AFFC-4DA158073084}">
      <dgm:prSet phldrT="[Tekst]"/>
      <dgm:spPr/>
      <dgm:t>
        <a:bodyPr/>
        <a:lstStyle/>
        <a:p>
          <a:r>
            <a:rPr lang="pl-PL" dirty="0"/>
            <a:t>Etap 4</a:t>
          </a:r>
          <a:br>
            <a:rPr lang="pl-PL" dirty="0"/>
          </a:br>
          <a:r>
            <a:rPr lang="pl-PL" dirty="0"/>
            <a:t>2h</a:t>
          </a:r>
        </a:p>
      </dgm:t>
    </dgm:pt>
    <dgm:pt modelId="{76A255AF-E293-41A5-AA31-CF90CA81A6A5}" type="parTrans" cxnId="{7B42485B-F626-4AEE-AAFE-A55C74AEA609}">
      <dgm:prSet/>
      <dgm:spPr/>
      <dgm:t>
        <a:bodyPr/>
        <a:lstStyle/>
        <a:p>
          <a:endParaRPr lang="pl-PL"/>
        </a:p>
      </dgm:t>
    </dgm:pt>
    <dgm:pt modelId="{1E8A71A5-E76F-4BE1-97CE-12D263657370}" type="sibTrans" cxnId="{7B42485B-F626-4AEE-AAFE-A55C74AEA609}">
      <dgm:prSet/>
      <dgm:spPr/>
      <dgm:t>
        <a:bodyPr/>
        <a:lstStyle/>
        <a:p>
          <a:endParaRPr lang="pl-PL"/>
        </a:p>
      </dgm:t>
    </dgm:pt>
    <dgm:pt modelId="{F26A15E2-57B5-460F-9282-1EC8B5B417C4}" type="pres">
      <dgm:prSet presAssocID="{FA3F57DB-C9B0-43A1-84EE-8B30911F678D}" presName="Name0" presStyleCnt="0">
        <dgm:presLayoutVars>
          <dgm:chMax/>
          <dgm:chPref/>
          <dgm:dir/>
          <dgm:animLvl val="lvl"/>
        </dgm:presLayoutVars>
      </dgm:prSet>
      <dgm:spPr/>
      <dgm:t>
        <a:bodyPr/>
        <a:lstStyle/>
        <a:p>
          <a:endParaRPr lang="pl-PL"/>
        </a:p>
      </dgm:t>
    </dgm:pt>
    <dgm:pt modelId="{5E16C1A6-7302-4A9C-9585-3A316BD6CACB}" type="pres">
      <dgm:prSet presAssocID="{A33F4B5C-77BE-4DFA-A7B5-FFCD696CBAEC}" presName="composite" presStyleCnt="0"/>
      <dgm:spPr/>
    </dgm:pt>
    <dgm:pt modelId="{AB896391-A275-4601-89F5-9C44CB639E2C}" type="pres">
      <dgm:prSet presAssocID="{A33F4B5C-77BE-4DFA-A7B5-FFCD696CBAEC}" presName="Parent1" presStyleLbl="node1" presStyleIdx="0" presStyleCnt="8">
        <dgm:presLayoutVars>
          <dgm:chMax val="1"/>
          <dgm:chPref val="1"/>
          <dgm:bulletEnabled val="1"/>
        </dgm:presLayoutVars>
      </dgm:prSet>
      <dgm:spPr/>
      <dgm:t>
        <a:bodyPr/>
        <a:lstStyle/>
        <a:p>
          <a:endParaRPr lang="pl-PL"/>
        </a:p>
      </dgm:t>
    </dgm:pt>
    <dgm:pt modelId="{9E3C9992-12CE-4CD5-8439-BDF7D645AC06}" type="pres">
      <dgm:prSet presAssocID="{A33F4B5C-77BE-4DFA-A7B5-FFCD696CBAEC}" presName="Childtext1" presStyleLbl="revTx" presStyleIdx="0" presStyleCnt="4">
        <dgm:presLayoutVars>
          <dgm:chMax val="0"/>
          <dgm:chPref val="0"/>
          <dgm:bulletEnabled val="1"/>
        </dgm:presLayoutVars>
      </dgm:prSet>
      <dgm:spPr/>
    </dgm:pt>
    <dgm:pt modelId="{B89C9674-7749-48AC-8D4E-F70919465357}" type="pres">
      <dgm:prSet presAssocID="{A33F4B5C-77BE-4DFA-A7B5-FFCD696CBAEC}" presName="BalanceSpacing" presStyleCnt="0"/>
      <dgm:spPr/>
    </dgm:pt>
    <dgm:pt modelId="{252A3DC4-2994-41DC-866D-627C2653DD1D}" type="pres">
      <dgm:prSet presAssocID="{A33F4B5C-77BE-4DFA-A7B5-FFCD696CBAEC}" presName="BalanceSpacing1" presStyleCnt="0"/>
      <dgm:spPr/>
    </dgm:pt>
    <dgm:pt modelId="{CEB32104-761D-41FC-BA6A-D95679CFEB12}" type="pres">
      <dgm:prSet presAssocID="{BFEA5C43-F262-43B8-8E47-1ABD93BB1700}" presName="Accent1Text" presStyleLbl="node1" presStyleIdx="1" presStyleCnt="8"/>
      <dgm:spPr/>
      <dgm:t>
        <a:bodyPr/>
        <a:lstStyle/>
        <a:p>
          <a:endParaRPr lang="pl-PL"/>
        </a:p>
      </dgm:t>
    </dgm:pt>
    <dgm:pt modelId="{BAF6BD2E-69A6-44AF-8755-C1EE275257BD}" type="pres">
      <dgm:prSet presAssocID="{BFEA5C43-F262-43B8-8E47-1ABD93BB1700}" presName="spaceBetweenRectangles" presStyleCnt="0"/>
      <dgm:spPr/>
    </dgm:pt>
    <dgm:pt modelId="{58987016-DD2B-4B9D-B05A-BE93F26E4659}" type="pres">
      <dgm:prSet presAssocID="{21E98624-D5F6-49D4-BCD7-13091CF98FC6}" presName="composite" presStyleCnt="0"/>
      <dgm:spPr/>
    </dgm:pt>
    <dgm:pt modelId="{4B2C4587-7D45-4FC2-8F68-487B1C3FE27A}" type="pres">
      <dgm:prSet presAssocID="{21E98624-D5F6-49D4-BCD7-13091CF98FC6}" presName="Parent1" presStyleLbl="node1" presStyleIdx="2" presStyleCnt="8">
        <dgm:presLayoutVars>
          <dgm:chMax val="1"/>
          <dgm:chPref val="1"/>
          <dgm:bulletEnabled val="1"/>
        </dgm:presLayoutVars>
      </dgm:prSet>
      <dgm:spPr/>
      <dgm:t>
        <a:bodyPr/>
        <a:lstStyle/>
        <a:p>
          <a:endParaRPr lang="pl-PL"/>
        </a:p>
      </dgm:t>
    </dgm:pt>
    <dgm:pt modelId="{1B0AFFD0-8C35-49A5-9B39-0764B95FBDB2}" type="pres">
      <dgm:prSet presAssocID="{21E98624-D5F6-49D4-BCD7-13091CF98FC6}" presName="Childtext1" presStyleLbl="revTx" presStyleIdx="1" presStyleCnt="4">
        <dgm:presLayoutVars>
          <dgm:chMax val="0"/>
          <dgm:chPref val="0"/>
          <dgm:bulletEnabled val="1"/>
        </dgm:presLayoutVars>
      </dgm:prSet>
      <dgm:spPr/>
    </dgm:pt>
    <dgm:pt modelId="{E0AA9FA0-64B9-4F47-80EC-8E286F813099}" type="pres">
      <dgm:prSet presAssocID="{21E98624-D5F6-49D4-BCD7-13091CF98FC6}" presName="BalanceSpacing" presStyleCnt="0"/>
      <dgm:spPr/>
    </dgm:pt>
    <dgm:pt modelId="{E335B0E5-8913-4096-B8B8-4BDEDADBD6D6}" type="pres">
      <dgm:prSet presAssocID="{21E98624-D5F6-49D4-BCD7-13091CF98FC6}" presName="BalanceSpacing1" presStyleCnt="0"/>
      <dgm:spPr/>
    </dgm:pt>
    <dgm:pt modelId="{6D25A125-825E-46BC-A285-1481AE80D679}" type="pres">
      <dgm:prSet presAssocID="{28C1D47B-17A7-4763-B1EC-0DA3EFE0F737}" presName="Accent1Text" presStyleLbl="node1" presStyleIdx="3" presStyleCnt="8"/>
      <dgm:spPr/>
      <dgm:t>
        <a:bodyPr/>
        <a:lstStyle/>
        <a:p>
          <a:endParaRPr lang="pl-PL"/>
        </a:p>
      </dgm:t>
    </dgm:pt>
    <dgm:pt modelId="{503E621A-FA2E-4E98-8342-13028918AA76}" type="pres">
      <dgm:prSet presAssocID="{28C1D47B-17A7-4763-B1EC-0DA3EFE0F737}" presName="spaceBetweenRectangles" presStyleCnt="0"/>
      <dgm:spPr/>
    </dgm:pt>
    <dgm:pt modelId="{290C8B6F-BB9A-4684-94A6-04BA0248B37F}" type="pres">
      <dgm:prSet presAssocID="{99FAF286-F904-40CF-A22B-0BDC81B8FA03}" presName="composite" presStyleCnt="0"/>
      <dgm:spPr/>
    </dgm:pt>
    <dgm:pt modelId="{66C89D3C-1FCE-4FDE-BF23-8290E9678404}" type="pres">
      <dgm:prSet presAssocID="{99FAF286-F904-40CF-A22B-0BDC81B8FA03}" presName="Parent1" presStyleLbl="node1" presStyleIdx="4" presStyleCnt="8">
        <dgm:presLayoutVars>
          <dgm:chMax val="1"/>
          <dgm:chPref val="1"/>
          <dgm:bulletEnabled val="1"/>
        </dgm:presLayoutVars>
      </dgm:prSet>
      <dgm:spPr/>
      <dgm:t>
        <a:bodyPr/>
        <a:lstStyle/>
        <a:p>
          <a:endParaRPr lang="pl-PL"/>
        </a:p>
      </dgm:t>
    </dgm:pt>
    <dgm:pt modelId="{7AB8CD92-BA9F-4337-AC98-AA9F33EDD666}" type="pres">
      <dgm:prSet presAssocID="{99FAF286-F904-40CF-A22B-0BDC81B8FA03}" presName="Childtext1" presStyleLbl="revTx" presStyleIdx="2" presStyleCnt="4">
        <dgm:presLayoutVars>
          <dgm:chMax val="0"/>
          <dgm:chPref val="0"/>
          <dgm:bulletEnabled val="1"/>
        </dgm:presLayoutVars>
      </dgm:prSet>
      <dgm:spPr/>
    </dgm:pt>
    <dgm:pt modelId="{21C4F0C6-A0B0-436E-921E-5834278E12D0}" type="pres">
      <dgm:prSet presAssocID="{99FAF286-F904-40CF-A22B-0BDC81B8FA03}" presName="BalanceSpacing" presStyleCnt="0"/>
      <dgm:spPr/>
    </dgm:pt>
    <dgm:pt modelId="{EBEE3BDA-0892-4C4C-884D-24156463A9BE}" type="pres">
      <dgm:prSet presAssocID="{99FAF286-F904-40CF-A22B-0BDC81B8FA03}" presName="BalanceSpacing1" presStyleCnt="0"/>
      <dgm:spPr/>
    </dgm:pt>
    <dgm:pt modelId="{52099E42-608C-4343-997F-7FA358F8D0D5}" type="pres">
      <dgm:prSet presAssocID="{4140DC81-5958-4BBC-9139-025A37EBCB94}" presName="Accent1Text" presStyleLbl="node1" presStyleIdx="5" presStyleCnt="8"/>
      <dgm:spPr/>
      <dgm:t>
        <a:bodyPr/>
        <a:lstStyle/>
        <a:p>
          <a:endParaRPr lang="pl-PL"/>
        </a:p>
      </dgm:t>
    </dgm:pt>
    <dgm:pt modelId="{E6215376-9602-4525-BDD1-DC68F1906161}" type="pres">
      <dgm:prSet presAssocID="{4140DC81-5958-4BBC-9139-025A37EBCB94}" presName="spaceBetweenRectangles" presStyleCnt="0"/>
      <dgm:spPr/>
    </dgm:pt>
    <dgm:pt modelId="{E981D269-B3EE-4948-A7BB-686BD3625923}" type="pres">
      <dgm:prSet presAssocID="{5670F065-A683-4E26-AFFC-4DA158073084}" presName="composite" presStyleCnt="0"/>
      <dgm:spPr/>
    </dgm:pt>
    <dgm:pt modelId="{2D48E633-03F8-4315-A513-A07C02190E62}" type="pres">
      <dgm:prSet presAssocID="{5670F065-A683-4E26-AFFC-4DA158073084}" presName="Parent1" presStyleLbl="node1" presStyleIdx="6" presStyleCnt="8">
        <dgm:presLayoutVars>
          <dgm:chMax val="1"/>
          <dgm:chPref val="1"/>
          <dgm:bulletEnabled val="1"/>
        </dgm:presLayoutVars>
      </dgm:prSet>
      <dgm:spPr/>
      <dgm:t>
        <a:bodyPr/>
        <a:lstStyle/>
        <a:p>
          <a:endParaRPr lang="pl-PL"/>
        </a:p>
      </dgm:t>
    </dgm:pt>
    <dgm:pt modelId="{27DF267F-91AC-4013-8F3B-E56BCD84CAC2}" type="pres">
      <dgm:prSet presAssocID="{5670F065-A683-4E26-AFFC-4DA158073084}" presName="Childtext1" presStyleLbl="revTx" presStyleIdx="3" presStyleCnt="4">
        <dgm:presLayoutVars>
          <dgm:chMax val="0"/>
          <dgm:chPref val="0"/>
          <dgm:bulletEnabled val="1"/>
        </dgm:presLayoutVars>
      </dgm:prSet>
      <dgm:spPr/>
    </dgm:pt>
    <dgm:pt modelId="{3CABB527-BEA7-4DA0-8FE6-E25E698CAB80}" type="pres">
      <dgm:prSet presAssocID="{5670F065-A683-4E26-AFFC-4DA158073084}" presName="BalanceSpacing" presStyleCnt="0"/>
      <dgm:spPr/>
    </dgm:pt>
    <dgm:pt modelId="{343D7F5A-ECDC-478F-9AD6-205FCD904357}" type="pres">
      <dgm:prSet presAssocID="{5670F065-A683-4E26-AFFC-4DA158073084}" presName="BalanceSpacing1" presStyleCnt="0"/>
      <dgm:spPr/>
    </dgm:pt>
    <dgm:pt modelId="{C4D2DD60-0622-41C1-B3B7-5F1BFA1B6430}" type="pres">
      <dgm:prSet presAssocID="{1E8A71A5-E76F-4BE1-97CE-12D263657370}" presName="Accent1Text" presStyleLbl="node1" presStyleIdx="7" presStyleCnt="8"/>
      <dgm:spPr/>
      <dgm:t>
        <a:bodyPr/>
        <a:lstStyle/>
        <a:p>
          <a:endParaRPr lang="pl-PL"/>
        </a:p>
      </dgm:t>
    </dgm:pt>
  </dgm:ptLst>
  <dgm:cxnLst>
    <dgm:cxn modelId="{54D54F64-DEB6-4345-B1AA-1C829E613C4C}" type="presOf" srcId="{1E8A71A5-E76F-4BE1-97CE-12D263657370}" destId="{C4D2DD60-0622-41C1-B3B7-5F1BFA1B6430}" srcOrd="0" destOrd="0" presId="urn:microsoft.com/office/officeart/2008/layout/AlternatingHexagons"/>
    <dgm:cxn modelId="{F05996C4-872D-48F9-91D6-AE0E88FE8886}" srcId="{FA3F57DB-C9B0-43A1-84EE-8B30911F678D}" destId="{A33F4B5C-77BE-4DFA-A7B5-FFCD696CBAEC}" srcOrd="0" destOrd="0" parTransId="{028DDC15-E1F4-4A42-BB57-97D62213C2A2}" sibTransId="{BFEA5C43-F262-43B8-8E47-1ABD93BB1700}"/>
    <dgm:cxn modelId="{83E629A5-DAE6-4B5C-A5DE-DE8953A93343}" type="presOf" srcId="{28C1D47B-17A7-4763-B1EC-0DA3EFE0F737}" destId="{6D25A125-825E-46BC-A285-1481AE80D679}" srcOrd="0" destOrd="0" presId="urn:microsoft.com/office/officeart/2008/layout/AlternatingHexagons"/>
    <dgm:cxn modelId="{D5AC557C-B5F6-4CFE-ABC4-59370B84BBF6}" srcId="{FA3F57DB-C9B0-43A1-84EE-8B30911F678D}" destId="{99FAF286-F904-40CF-A22B-0BDC81B8FA03}" srcOrd="2" destOrd="0" parTransId="{A78C142A-9268-402F-8257-E6E246C390C9}" sibTransId="{4140DC81-5958-4BBC-9139-025A37EBCB94}"/>
    <dgm:cxn modelId="{39AFDBF3-79FD-4B5F-B762-4BB259EE8E60}" type="presOf" srcId="{5670F065-A683-4E26-AFFC-4DA158073084}" destId="{2D48E633-03F8-4315-A513-A07C02190E62}" srcOrd="0" destOrd="0" presId="urn:microsoft.com/office/officeart/2008/layout/AlternatingHexagons"/>
    <dgm:cxn modelId="{CD677BAE-14CA-41B8-A4CC-60ECD64A7A4D}" srcId="{FA3F57DB-C9B0-43A1-84EE-8B30911F678D}" destId="{21E98624-D5F6-49D4-BCD7-13091CF98FC6}" srcOrd="1" destOrd="0" parTransId="{8288D1FE-EF08-4962-8F10-89AA7AA751AA}" sibTransId="{28C1D47B-17A7-4763-B1EC-0DA3EFE0F737}"/>
    <dgm:cxn modelId="{E314558D-F34B-48B3-BFAE-D5330CB0B202}" type="presOf" srcId="{A33F4B5C-77BE-4DFA-A7B5-FFCD696CBAEC}" destId="{AB896391-A275-4601-89F5-9C44CB639E2C}" srcOrd="0" destOrd="0" presId="urn:microsoft.com/office/officeart/2008/layout/AlternatingHexagons"/>
    <dgm:cxn modelId="{29A70FE8-FC64-41DF-A895-2033E855DBAA}" type="presOf" srcId="{21E98624-D5F6-49D4-BCD7-13091CF98FC6}" destId="{4B2C4587-7D45-4FC2-8F68-487B1C3FE27A}" srcOrd="0" destOrd="0" presId="urn:microsoft.com/office/officeart/2008/layout/AlternatingHexagons"/>
    <dgm:cxn modelId="{72C3CF7E-5DD8-4788-B77D-745FA17A28E6}" type="presOf" srcId="{BFEA5C43-F262-43B8-8E47-1ABD93BB1700}" destId="{CEB32104-761D-41FC-BA6A-D95679CFEB12}" srcOrd="0" destOrd="0" presId="urn:microsoft.com/office/officeart/2008/layout/AlternatingHexagons"/>
    <dgm:cxn modelId="{722D365E-6201-46B3-A143-91B99E33E2CA}" type="presOf" srcId="{4140DC81-5958-4BBC-9139-025A37EBCB94}" destId="{52099E42-608C-4343-997F-7FA358F8D0D5}" srcOrd="0" destOrd="0" presId="urn:microsoft.com/office/officeart/2008/layout/AlternatingHexagons"/>
    <dgm:cxn modelId="{7B42485B-F626-4AEE-AAFE-A55C74AEA609}" srcId="{FA3F57DB-C9B0-43A1-84EE-8B30911F678D}" destId="{5670F065-A683-4E26-AFFC-4DA158073084}" srcOrd="3" destOrd="0" parTransId="{76A255AF-E293-41A5-AA31-CF90CA81A6A5}" sibTransId="{1E8A71A5-E76F-4BE1-97CE-12D263657370}"/>
    <dgm:cxn modelId="{0F807B47-EF0F-4E79-9499-BD0C0D4D7D1E}" type="presOf" srcId="{FA3F57DB-C9B0-43A1-84EE-8B30911F678D}" destId="{F26A15E2-57B5-460F-9282-1EC8B5B417C4}" srcOrd="0" destOrd="0" presId="urn:microsoft.com/office/officeart/2008/layout/AlternatingHexagons"/>
    <dgm:cxn modelId="{B13A8BE0-09FE-45E1-9EBF-D28F22CCF646}" type="presOf" srcId="{99FAF286-F904-40CF-A22B-0BDC81B8FA03}" destId="{66C89D3C-1FCE-4FDE-BF23-8290E9678404}" srcOrd="0" destOrd="0" presId="urn:microsoft.com/office/officeart/2008/layout/AlternatingHexagons"/>
    <dgm:cxn modelId="{0BBBC54C-FDDD-4B33-A95C-F27062F5CB4F}" type="presParOf" srcId="{F26A15E2-57B5-460F-9282-1EC8B5B417C4}" destId="{5E16C1A6-7302-4A9C-9585-3A316BD6CACB}" srcOrd="0" destOrd="0" presId="urn:microsoft.com/office/officeart/2008/layout/AlternatingHexagons"/>
    <dgm:cxn modelId="{74C1E091-B5F2-4E87-BE2C-3E75C2E998DD}" type="presParOf" srcId="{5E16C1A6-7302-4A9C-9585-3A316BD6CACB}" destId="{AB896391-A275-4601-89F5-9C44CB639E2C}" srcOrd="0" destOrd="0" presId="urn:microsoft.com/office/officeart/2008/layout/AlternatingHexagons"/>
    <dgm:cxn modelId="{5E1090EC-6D83-4C29-8533-81E53307EC45}" type="presParOf" srcId="{5E16C1A6-7302-4A9C-9585-3A316BD6CACB}" destId="{9E3C9992-12CE-4CD5-8439-BDF7D645AC06}" srcOrd="1" destOrd="0" presId="urn:microsoft.com/office/officeart/2008/layout/AlternatingHexagons"/>
    <dgm:cxn modelId="{8B73F293-5383-413C-AC86-7F509493C484}" type="presParOf" srcId="{5E16C1A6-7302-4A9C-9585-3A316BD6CACB}" destId="{B89C9674-7749-48AC-8D4E-F70919465357}" srcOrd="2" destOrd="0" presId="urn:microsoft.com/office/officeart/2008/layout/AlternatingHexagons"/>
    <dgm:cxn modelId="{87AC7B87-717C-49A7-909F-BCB00E499A4D}" type="presParOf" srcId="{5E16C1A6-7302-4A9C-9585-3A316BD6CACB}" destId="{252A3DC4-2994-41DC-866D-627C2653DD1D}" srcOrd="3" destOrd="0" presId="urn:microsoft.com/office/officeart/2008/layout/AlternatingHexagons"/>
    <dgm:cxn modelId="{87DF397B-0D6D-4E21-88EF-D75EF2588D77}" type="presParOf" srcId="{5E16C1A6-7302-4A9C-9585-3A316BD6CACB}" destId="{CEB32104-761D-41FC-BA6A-D95679CFEB12}" srcOrd="4" destOrd="0" presId="urn:microsoft.com/office/officeart/2008/layout/AlternatingHexagons"/>
    <dgm:cxn modelId="{CDC0D275-8381-4501-9431-DF604EF0EA6F}" type="presParOf" srcId="{F26A15E2-57B5-460F-9282-1EC8B5B417C4}" destId="{BAF6BD2E-69A6-44AF-8755-C1EE275257BD}" srcOrd="1" destOrd="0" presId="urn:microsoft.com/office/officeart/2008/layout/AlternatingHexagons"/>
    <dgm:cxn modelId="{177C6F10-7667-463E-BD7E-5BFA16758506}" type="presParOf" srcId="{F26A15E2-57B5-460F-9282-1EC8B5B417C4}" destId="{58987016-DD2B-4B9D-B05A-BE93F26E4659}" srcOrd="2" destOrd="0" presId="urn:microsoft.com/office/officeart/2008/layout/AlternatingHexagons"/>
    <dgm:cxn modelId="{F982F11B-9505-4AF7-AEA2-49B851E812A2}" type="presParOf" srcId="{58987016-DD2B-4B9D-B05A-BE93F26E4659}" destId="{4B2C4587-7D45-4FC2-8F68-487B1C3FE27A}" srcOrd="0" destOrd="0" presId="urn:microsoft.com/office/officeart/2008/layout/AlternatingHexagons"/>
    <dgm:cxn modelId="{FAE50A64-15DD-4A30-A9FB-8DEF4E73132D}" type="presParOf" srcId="{58987016-DD2B-4B9D-B05A-BE93F26E4659}" destId="{1B0AFFD0-8C35-49A5-9B39-0764B95FBDB2}" srcOrd="1" destOrd="0" presId="urn:microsoft.com/office/officeart/2008/layout/AlternatingHexagons"/>
    <dgm:cxn modelId="{71E55D82-944B-4BD8-9B5C-7571AD211AAA}" type="presParOf" srcId="{58987016-DD2B-4B9D-B05A-BE93F26E4659}" destId="{E0AA9FA0-64B9-4F47-80EC-8E286F813099}" srcOrd="2" destOrd="0" presId="urn:microsoft.com/office/officeart/2008/layout/AlternatingHexagons"/>
    <dgm:cxn modelId="{E19A2BE7-7898-437F-B6D8-D3961857F21F}" type="presParOf" srcId="{58987016-DD2B-4B9D-B05A-BE93F26E4659}" destId="{E335B0E5-8913-4096-B8B8-4BDEDADBD6D6}" srcOrd="3" destOrd="0" presId="urn:microsoft.com/office/officeart/2008/layout/AlternatingHexagons"/>
    <dgm:cxn modelId="{A09F6F98-6CD1-4284-B016-D8AF3AB00544}" type="presParOf" srcId="{58987016-DD2B-4B9D-B05A-BE93F26E4659}" destId="{6D25A125-825E-46BC-A285-1481AE80D679}" srcOrd="4" destOrd="0" presId="urn:microsoft.com/office/officeart/2008/layout/AlternatingHexagons"/>
    <dgm:cxn modelId="{D22A4207-4B59-448D-8965-AE0340EA0FEA}" type="presParOf" srcId="{F26A15E2-57B5-460F-9282-1EC8B5B417C4}" destId="{503E621A-FA2E-4E98-8342-13028918AA76}" srcOrd="3" destOrd="0" presId="urn:microsoft.com/office/officeart/2008/layout/AlternatingHexagons"/>
    <dgm:cxn modelId="{938401C1-6985-4C45-A7E3-D0E9FDE1AF7F}" type="presParOf" srcId="{F26A15E2-57B5-460F-9282-1EC8B5B417C4}" destId="{290C8B6F-BB9A-4684-94A6-04BA0248B37F}" srcOrd="4" destOrd="0" presId="urn:microsoft.com/office/officeart/2008/layout/AlternatingHexagons"/>
    <dgm:cxn modelId="{D3442145-7C0B-48DF-8ACA-8E106B7794F9}" type="presParOf" srcId="{290C8B6F-BB9A-4684-94A6-04BA0248B37F}" destId="{66C89D3C-1FCE-4FDE-BF23-8290E9678404}" srcOrd="0" destOrd="0" presId="urn:microsoft.com/office/officeart/2008/layout/AlternatingHexagons"/>
    <dgm:cxn modelId="{743F7AD3-EABD-4587-9735-693F806BE5B6}" type="presParOf" srcId="{290C8B6F-BB9A-4684-94A6-04BA0248B37F}" destId="{7AB8CD92-BA9F-4337-AC98-AA9F33EDD666}" srcOrd="1" destOrd="0" presId="urn:microsoft.com/office/officeart/2008/layout/AlternatingHexagons"/>
    <dgm:cxn modelId="{41506FD3-98C3-4278-B86A-6A3D69D2B601}" type="presParOf" srcId="{290C8B6F-BB9A-4684-94A6-04BA0248B37F}" destId="{21C4F0C6-A0B0-436E-921E-5834278E12D0}" srcOrd="2" destOrd="0" presId="urn:microsoft.com/office/officeart/2008/layout/AlternatingHexagons"/>
    <dgm:cxn modelId="{0E737D6B-316A-4A75-84FB-281EA9FA6B56}" type="presParOf" srcId="{290C8B6F-BB9A-4684-94A6-04BA0248B37F}" destId="{EBEE3BDA-0892-4C4C-884D-24156463A9BE}" srcOrd="3" destOrd="0" presId="urn:microsoft.com/office/officeart/2008/layout/AlternatingHexagons"/>
    <dgm:cxn modelId="{6E255714-344B-4DE9-B536-576687BE7073}" type="presParOf" srcId="{290C8B6F-BB9A-4684-94A6-04BA0248B37F}" destId="{52099E42-608C-4343-997F-7FA358F8D0D5}" srcOrd="4" destOrd="0" presId="urn:microsoft.com/office/officeart/2008/layout/AlternatingHexagons"/>
    <dgm:cxn modelId="{AB2DCBD4-22E3-40AA-818A-B2FFEDCD1557}" type="presParOf" srcId="{F26A15E2-57B5-460F-9282-1EC8B5B417C4}" destId="{E6215376-9602-4525-BDD1-DC68F1906161}" srcOrd="5" destOrd="0" presId="urn:microsoft.com/office/officeart/2008/layout/AlternatingHexagons"/>
    <dgm:cxn modelId="{B43ED54F-8C0D-4C21-B7FA-793FF63BB0B4}" type="presParOf" srcId="{F26A15E2-57B5-460F-9282-1EC8B5B417C4}" destId="{E981D269-B3EE-4948-A7BB-686BD3625923}" srcOrd="6" destOrd="0" presId="urn:microsoft.com/office/officeart/2008/layout/AlternatingHexagons"/>
    <dgm:cxn modelId="{6B3209F3-92D9-4EB6-B0DB-B84796A260EF}" type="presParOf" srcId="{E981D269-B3EE-4948-A7BB-686BD3625923}" destId="{2D48E633-03F8-4315-A513-A07C02190E62}" srcOrd="0" destOrd="0" presId="urn:microsoft.com/office/officeart/2008/layout/AlternatingHexagons"/>
    <dgm:cxn modelId="{568FE44D-90A2-457C-9AD6-DBF2ED231E82}" type="presParOf" srcId="{E981D269-B3EE-4948-A7BB-686BD3625923}" destId="{27DF267F-91AC-4013-8F3B-E56BCD84CAC2}" srcOrd="1" destOrd="0" presId="urn:microsoft.com/office/officeart/2008/layout/AlternatingHexagons"/>
    <dgm:cxn modelId="{3285B98E-6B94-4B3F-9790-499156AB23F9}" type="presParOf" srcId="{E981D269-B3EE-4948-A7BB-686BD3625923}" destId="{3CABB527-BEA7-4DA0-8FE6-E25E698CAB80}" srcOrd="2" destOrd="0" presId="urn:microsoft.com/office/officeart/2008/layout/AlternatingHexagons"/>
    <dgm:cxn modelId="{4ACD4D55-9E53-4993-B1D4-E288E9A88F1F}" type="presParOf" srcId="{E981D269-B3EE-4948-A7BB-686BD3625923}" destId="{343D7F5A-ECDC-478F-9AD6-205FCD904357}" srcOrd="3" destOrd="0" presId="urn:microsoft.com/office/officeart/2008/layout/AlternatingHexagons"/>
    <dgm:cxn modelId="{51B36886-C664-4D35-952B-5F41AF720E0B}" type="presParOf" srcId="{E981D269-B3EE-4948-A7BB-686BD3625923}" destId="{C4D2DD60-0622-41C1-B3B7-5F1BFA1B6430}" srcOrd="4" destOrd="0" presId="urn:microsoft.com/office/officeart/2008/layout/AlternatingHexagons"/>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00BC8B-1412-4DAB-BC12-959591CE41B4}"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pl-PL"/>
        </a:p>
      </dgm:t>
    </dgm:pt>
    <dgm:pt modelId="{5A16F7FA-8479-4564-8B81-8080D024587B}">
      <dgm:prSet phldrT="[Tekst]"/>
      <dgm:spPr/>
      <dgm:t>
        <a:bodyPr/>
        <a:lstStyle/>
        <a:p>
          <a:r>
            <a:rPr lang="pl-PL" dirty="0"/>
            <a:t>2 pkt</a:t>
          </a:r>
        </a:p>
      </dgm:t>
    </dgm:pt>
    <dgm:pt modelId="{2AA21F25-C468-4CAF-8395-E6BA4F59A546}" type="parTrans" cxnId="{189E997D-82BF-49C9-AABF-F346013867ED}">
      <dgm:prSet/>
      <dgm:spPr/>
      <dgm:t>
        <a:bodyPr/>
        <a:lstStyle/>
        <a:p>
          <a:endParaRPr lang="pl-PL"/>
        </a:p>
      </dgm:t>
    </dgm:pt>
    <dgm:pt modelId="{AC5121F0-BD61-4099-9915-7A0007FD427A}" type="sibTrans" cxnId="{189E997D-82BF-49C9-AABF-F346013867ED}">
      <dgm:prSet/>
      <dgm:spPr/>
      <dgm:t>
        <a:bodyPr/>
        <a:lstStyle/>
        <a:p>
          <a:endParaRPr lang="pl-PL"/>
        </a:p>
      </dgm:t>
    </dgm:pt>
    <dgm:pt modelId="{743E523E-F6E9-4085-A585-F0219C672B6A}">
      <dgm:prSet phldrT="[Tekst]"/>
      <dgm:spPr/>
      <dgm:t>
        <a:bodyPr/>
        <a:lstStyle/>
        <a:p>
          <a:r>
            <a:rPr lang="pl-PL" dirty="0"/>
            <a:t>Praca słaba pod względem merytorycznym. Brakujące elementy.</a:t>
          </a:r>
        </a:p>
      </dgm:t>
    </dgm:pt>
    <dgm:pt modelId="{041FCEA3-F38C-4748-B083-9A0ACB79E814}" type="parTrans" cxnId="{6F7418DD-DBF5-4656-B42C-6782CB4DB718}">
      <dgm:prSet/>
      <dgm:spPr/>
      <dgm:t>
        <a:bodyPr/>
        <a:lstStyle/>
        <a:p>
          <a:endParaRPr lang="pl-PL"/>
        </a:p>
      </dgm:t>
    </dgm:pt>
    <dgm:pt modelId="{771A0BCD-8155-465C-B2CE-5B2CA6D651F0}" type="sibTrans" cxnId="{6F7418DD-DBF5-4656-B42C-6782CB4DB718}">
      <dgm:prSet/>
      <dgm:spPr/>
      <dgm:t>
        <a:bodyPr/>
        <a:lstStyle/>
        <a:p>
          <a:endParaRPr lang="pl-PL"/>
        </a:p>
      </dgm:t>
    </dgm:pt>
    <dgm:pt modelId="{A017BB2F-1624-44E6-AF0B-A86EDAEA6EFE}">
      <dgm:prSet phldrT="[Tekst]"/>
      <dgm:spPr/>
      <dgm:t>
        <a:bodyPr/>
        <a:lstStyle/>
        <a:p>
          <a:r>
            <a:rPr lang="pl-PL" dirty="0"/>
            <a:t>3 pkt</a:t>
          </a:r>
        </a:p>
      </dgm:t>
    </dgm:pt>
    <dgm:pt modelId="{911A2ED4-438B-4595-A041-57F0962CB423}" type="parTrans" cxnId="{4046449D-FB52-4308-AEF7-B2F508A3BA00}">
      <dgm:prSet/>
      <dgm:spPr/>
      <dgm:t>
        <a:bodyPr/>
        <a:lstStyle/>
        <a:p>
          <a:endParaRPr lang="pl-PL"/>
        </a:p>
      </dgm:t>
    </dgm:pt>
    <dgm:pt modelId="{4092AB52-4CA7-49B1-B052-C695EB07159B}" type="sibTrans" cxnId="{4046449D-FB52-4308-AEF7-B2F508A3BA00}">
      <dgm:prSet/>
      <dgm:spPr/>
      <dgm:t>
        <a:bodyPr/>
        <a:lstStyle/>
        <a:p>
          <a:endParaRPr lang="pl-PL"/>
        </a:p>
      </dgm:t>
    </dgm:pt>
    <dgm:pt modelId="{09729E53-ADB6-49E6-A51E-90BF7C42CA61}">
      <dgm:prSet phldrT="[Tekst]"/>
      <dgm:spPr/>
      <dgm:t>
        <a:bodyPr/>
        <a:lstStyle/>
        <a:p>
          <a:r>
            <a:rPr lang="pl-PL" dirty="0"/>
            <a:t>Praca dobra pod względem merytorycznym. Brak lub niewielkie błędy</a:t>
          </a:r>
        </a:p>
      </dgm:t>
    </dgm:pt>
    <dgm:pt modelId="{B041202A-2ABE-4D7B-9A35-DD1E264CFB9D}" type="parTrans" cxnId="{DF31771C-F50B-400A-BFCD-3A2E3BC6BD83}">
      <dgm:prSet/>
      <dgm:spPr/>
      <dgm:t>
        <a:bodyPr/>
        <a:lstStyle/>
        <a:p>
          <a:endParaRPr lang="pl-PL"/>
        </a:p>
      </dgm:t>
    </dgm:pt>
    <dgm:pt modelId="{DC3FC406-AD46-4E81-A440-31AD805ACCA4}" type="sibTrans" cxnId="{DF31771C-F50B-400A-BFCD-3A2E3BC6BD83}">
      <dgm:prSet/>
      <dgm:spPr/>
      <dgm:t>
        <a:bodyPr/>
        <a:lstStyle/>
        <a:p>
          <a:endParaRPr lang="pl-PL"/>
        </a:p>
      </dgm:t>
    </dgm:pt>
    <dgm:pt modelId="{CB57F2EC-E246-445B-9935-8F75B36F04D7}">
      <dgm:prSet phldrT="[Tekst]"/>
      <dgm:spPr/>
      <dgm:t>
        <a:bodyPr/>
        <a:lstStyle/>
        <a:p>
          <a:r>
            <a:rPr lang="pl-PL" dirty="0"/>
            <a:t>4 pkt</a:t>
          </a:r>
        </a:p>
      </dgm:t>
    </dgm:pt>
    <dgm:pt modelId="{751F8A84-F9C9-4816-8B52-37B163D525C2}" type="parTrans" cxnId="{FE99AB6E-48BF-4AC1-891A-883E3D319465}">
      <dgm:prSet/>
      <dgm:spPr/>
      <dgm:t>
        <a:bodyPr/>
        <a:lstStyle/>
        <a:p>
          <a:endParaRPr lang="pl-PL"/>
        </a:p>
      </dgm:t>
    </dgm:pt>
    <dgm:pt modelId="{5EB525D4-90CC-4E25-A69D-712918B8AAAF}" type="sibTrans" cxnId="{FE99AB6E-48BF-4AC1-891A-883E3D319465}">
      <dgm:prSet/>
      <dgm:spPr/>
      <dgm:t>
        <a:bodyPr/>
        <a:lstStyle/>
        <a:p>
          <a:endParaRPr lang="pl-PL"/>
        </a:p>
      </dgm:t>
    </dgm:pt>
    <dgm:pt modelId="{4E196973-7F7D-494A-BB4A-4A4D7B2FFA72}">
      <dgm:prSet phldrT="[Tekst]"/>
      <dgm:spPr/>
      <dgm:t>
        <a:bodyPr/>
        <a:lstStyle/>
        <a:p>
          <a:r>
            <a:rPr lang="pl-PL" dirty="0"/>
            <a:t>Praca bardzo dobra pod względem merytorycznym. Poprawne, ciekawe treści.</a:t>
          </a:r>
        </a:p>
      </dgm:t>
    </dgm:pt>
    <dgm:pt modelId="{AA6274A1-1EA5-4E22-B5A4-81A48244DA8B}" type="parTrans" cxnId="{6DD8B26E-F266-4038-B537-43EF729DBF69}">
      <dgm:prSet/>
      <dgm:spPr/>
      <dgm:t>
        <a:bodyPr/>
        <a:lstStyle/>
        <a:p>
          <a:endParaRPr lang="pl-PL"/>
        </a:p>
      </dgm:t>
    </dgm:pt>
    <dgm:pt modelId="{160CBA3A-46DD-4D62-B509-04E28212FF7C}" type="sibTrans" cxnId="{6DD8B26E-F266-4038-B537-43EF729DBF69}">
      <dgm:prSet/>
      <dgm:spPr/>
      <dgm:t>
        <a:bodyPr/>
        <a:lstStyle/>
        <a:p>
          <a:endParaRPr lang="pl-PL"/>
        </a:p>
      </dgm:t>
    </dgm:pt>
    <dgm:pt modelId="{46722506-715C-4913-81C6-1A2DA7D5DE01}" type="pres">
      <dgm:prSet presAssocID="{E100BC8B-1412-4DAB-BC12-959591CE41B4}" presName="Name0" presStyleCnt="0">
        <dgm:presLayoutVars>
          <dgm:dir/>
          <dgm:resizeHandles val="exact"/>
        </dgm:presLayoutVars>
      </dgm:prSet>
      <dgm:spPr/>
      <dgm:t>
        <a:bodyPr/>
        <a:lstStyle/>
        <a:p>
          <a:endParaRPr lang="pl-PL"/>
        </a:p>
      </dgm:t>
    </dgm:pt>
    <dgm:pt modelId="{766D261F-4321-4CF4-8725-1E69B688EF72}" type="pres">
      <dgm:prSet presAssocID="{5A16F7FA-8479-4564-8B81-8080D024587B}" presName="node" presStyleLbl="node1" presStyleIdx="0" presStyleCnt="3">
        <dgm:presLayoutVars>
          <dgm:bulletEnabled val="1"/>
        </dgm:presLayoutVars>
      </dgm:prSet>
      <dgm:spPr/>
      <dgm:t>
        <a:bodyPr/>
        <a:lstStyle/>
        <a:p>
          <a:endParaRPr lang="pl-PL"/>
        </a:p>
      </dgm:t>
    </dgm:pt>
    <dgm:pt modelId="{1C217490-DFB1-4B29-B82D-4C97BE4ECA9A}" type="pres">
      <dgm:prSet presAssocID="{AC5121F0-BD61-4099-9915-7A0007FD427A}" presName="sibTrans" presStyleLbl="sibTrans2D1" presStyleIdx="0" presStyleCnt="2"/>
      <dgm:spPr/>
      <dgm:t>
        <a:bodyPr/>
        <a:lstStyle/>
        <a:p>
          <a:endParaRPr lang="pl-PL"/>
        </a:p>
      </dgm:t>
    </dgm:pt>
    <dgm:pt modelId="{4C4331ED-2AE6-4225-9F0A-BF19D64FC5BA}" type="pres">
      <dgm:prSet presAssocID="{AC5121F0-BD61-4099-9915-7A0007FD427A}" presName="connectorText" presStyleLbl="sibTrans2D1" presStyleIdx="0" presStyleCnt="2"/>
      <dgm:spPr/>
      <dgm:t>
        <a:bodyPr/>
        <a:lstStyle/>
        <a:p>
          <a:endParaRPr lang="pl-PL"/>
        </a:p>
      </dgm:t>
    </dgm:pt>
    <dgm:pt modelId="{DAA902ED-0313-4A8D-BD69-C0CC7709BE1B}" type="pres">
      <dgm:prSet presAssocID="{A017BB2F-1624-44E6-AF0B-A86EDAEA6EFE}" presName="node" presStyleLbl="node1" presStyleIdx="1" presStyleCnt="3">
        <dgm:presLayoutVars>
          <dgm:bulletEnabled val="1"/>
        </dgm:presLayoutVars>
      </dgm:prSet>
      <dgm:spPr/>
      <dgm:t>
        <a:bodyPr/>
        <a:lstStyle/>
        <a:p>
          <a:endParaRPr lang="pl-PL"/>
        </a:p>
      </dgm:t>
    </dgm:pt>
    <dgm:pt modelId="{16B1B405-2687-4925-B6F4-B1B39D47B1A9}" type="pres">
      <dgm:prSet presAssocID="{4092AB52-4CA7-49B1-B052-C695EB07159B}" presName="sibTrans" presStyleLbl="sibTrans2D1" presStyleIdx="1" presStyleCnt="2"/>
      <dgm:spPr/>
      <dgm:t>
        <a:bodyPr/>
        <a:lstStyle/>
        <a:p>
          <a:endParaRPr lang="pl-PL"/>
        </a:p>
      </dgm:t>
    </dgm:pt>
    <dgm:pt modelId="{1FBF3387-A21F-4E03-881E-388F02863ACD}" type="pres">
      <dgm:prSet presAssocID="{4092AB52-4CA7-49B1-B052-C695EB07159B}" presName="connectorText" presStyleLbl="sibTrans2D1" presStyleIdx="1" presStyleCnt="2"/>
      <dgm:spPr/>
      <dgm:t>
        <a:bodyPr/>
        <a:lstStyle/>
        <a:p>
          <a:endParaRPr lang="pl-PL"/>
        </a:p>
      </dgm:t>
    </dgm:pt>
    <dgm:pt modelId="{CBCE65A1-1999-4EE5-9E1A-9E0022102EEC}" type="pres">
      <dgm:prSet presAssocID="{CB57F2EC-E246-445B-9935-8F75B36F04D7}" presName="node" presStyleLbl="node1" presStyleIdx="2" presStyleCnt="3">
        <dgm:presLayoutVars>
          <dgm:bulletEnabled val="1"/>
        </dgm:presLayoutVars>
      </dgm:prSet>
      <dgm:spPr/>
      <dgm:t>
        <a:bodyPr/>
        <a:lstStyle/>
        <a:p>
          <a:endParaRPr lang="pl-PL"/>
        </a:p>
      </dgm:t>
    </dgm:pt>
  </dgm:ptLst>
  <dgm:cxnLst>
    <dgm:cxn modelId="{FE99AB6E-48BF-4AC1-891A-883E3D319465}" srcId="{E100BC8B-1412-4DAB-BC12-959591CE41B4}" destId="{CB57F2EC-E246-445B-9935-8F75B36F04D7}" srcOrd="2" destOrd="0" parTransId="{751F8A84-F9C9-4816-8B52-37B163D525C2}" sibTransId="{5EB525D4-90CC-4E25-A69D-712918B8AAAF}"/>
    <dgm:cxn modelId="{EE3BD166-5C44-4F80-A2BD-310E4AA0E3EC}" type="presOf" srcId="{AC5121F0-BD61-4099-9915-7A0007FD427A}" destId="{4C4331ED-2AE6-4225-9F0A-BF19D64FC5BA}" srcOrd="1" destOrd="0" presId="urn:microsoft.com/office/officeart/2005/8/layout/process1"/>
    <dgm:cxn modelId="{4046449D-FB52-4308-AEF7-B2F508A3BA00}" srcId="{E100BC8B-1412-4DAB-BC12-959591CE41B4}" destId="{A017BB2F-1624-44E6-AF0B-A86EDAEA6EFE}" srcOrd="1" destOrd="0" parTransId="{911A2ED4-438B-4595-A041-57F0962CB423}" sibTransId="{4092AB52-4CA7-49B1-B052-C695EB07159B}"/>
    <dgm:cxn modelId="{34B84D60-8DB6-4B57-BE70-F0514C2AD0F1}" type="presOf" srcId="{09729E53-ADB6-49E6-A51E-90BF7C42CA61}" destId="{DAA902ED-0313-4A8D-BD69-C0CC7709BE1B}" srcOrd="0" destOrd="1" presId="urn:microsoft.com/office/officeart/2005/8/layout/process1"/>
    <dgm:cxn modelId="{F0C3B315-5927-41F4-B337-F2BD63CD6851}" type="presOf" srcId="{743E523E-F6E9-4085-A585-F0219C672B6A}" destId="{766D261F-4321-4CF4-8725-1E69B688EF72}" srcOrd="0" destOrd="1" presId="urn:microsoft.com/office/officeart/2005/8/layout/process1"/>
    <dgm:cxn modelId="{3D35EA39-51FD-4D21-8637-47FECE2C94A7}" type="presOf" srcId="{A017BB2F-1624-44E6-AF0B-A86EDAEA6EFE}" destId="{DAA902ED-0313-4A8D-BD69-C0CC7709BE1B}" srcOrd="0" destOrd="0" presId="urn:microsoft.com/office/officeart/2005/8/layout/process1"/>
    <dgm:cxn modelId="{189E997D-82BF-49C9-AABF-F346013867ED}" srcId="{E100BC8B-1412-4DAB-BC12-959591CE41B4}" destId="{5A16F7FA-8479-4564-8B81-8080D024587B}" srcOrd="0" destOrd="0" parTransId="{2AA21F25-C468-4CAF-8395-E6BA4F59A546}" sibTransId="{AC5121F0-BD61-4099-9915-7A0007FD427A}"/>
    <dgm:cxn modelId="{24FD5BD6-8C5D-40BE-8F68-21FD5EE72DC4}" type="presOf" srcId="{AC5121F0-BD61-4099-9915-7A0007FD427A}" destId="{1C217490-DFB1-4B29-B82D-4C97BE4ECA9A}" srcOrd="0" destOrd="0" presId="urn:microsoft.com/office/officeart/2005/8/layout/process1"/>
    <dgm:cxn modelId="{205B8CCF-1EF9-4767-A988-04FADE0ACC83}" type="presOf" srcId="{4092AB52-4CA7-49B1-B052-C695EB07159B}" destId="{16B1B405-2687-4925-B6F4-B1B39D47B1A9}" srcOrd="0" destOrd="0" presId="urn:microsoft.com/office/officeart/2005/8/layout/process1"/>
    <dgm:cxn modelId="{6F7418DD-DBF5-4656-B42C-6782CB4DB718}" srcId="{5A16F7FA-8479-4564-8B81-8080D024587B}" destId="{743E523E-F6E9-4085-A585-F0219C672B6A}" srcOrd="0" destOrd="0" parTransId="{041FCEA3-F38C-4748-B083-9A0ACB79E814}" sibTransId="{771A0BCD-8155-465C-B2CE-5B2CA6D651F0}"/>
    <dgm:cxn modelId="{6DD8B26E-F266-4038-B537-43EF729DBF69}" srcId="{CB57F2EC-E246-445B-9935-8F75B36F04D7}" destId="{4E196973-7F7D-494A-BB4A-4A4D7B2FFA72}" srcOrd="0" destOrd="0" parTransId="{AA6274A1-1EA5-4E22-B5A4-81A48244DA8B}" sibTransId="{160CBA3A-46DD-4D62-B509-04E28212FF7C}"/>
    <dgm:cxn modelId="{CAF4051D-EA07-4710-8055-2C114D1A196E}" type="presOf" srcId="{CB57F2EC-E246-445B-9935-8F75B36F04D7}" destId="{CBCE65A1-1999-4EE5-9E1A-9E0022102EEC}" srcOrd="0" destOrd="0" presId="urn:microsoft.com/office/officeart/2005/8/layout/process1"/>
    <dgm:cxn modelId="{5F0EF9A6-6FFD-41B9-800C-992A46ADBB13}" type="presOf" srcId="{5A16F7FA-8479-4564-8B81-8080D024587B}" destId="{766D261F-4321-4CF4-8725-1E69B688EF72}" srcOrd="0" destOrd="0" presId="urn:microsoft.com/office/officeart/2005/8/layout/process1"/>
    <dgm:cxn modelId="{DF31771C-F50B-400A-BFCD-3A2E3BC6BD83}" srcId="{A017BB2F-1624-44E6-AF0B-A86EDAEA6EFE}" destId="{09729E53-ADB6-49E6-A51E-90BF7C42CA61}" srcOrd="0" destOrd="0" parTransId="{B041202A-2ABE-4D7B-9A35-DD1E264CFB9D}" sibTransId="{DC3FC406-AD46-4E81-A440-31AD805ACCA4}"/>
    <dgm:cxn modelId="{32C7143B-57BE-47CC-93CD-644FAAD1AA9E}" type="presOf" srcId="{E100BC8B-1412-4DAB-BC12-959591CE41B4}" destId="{46722506-715C-4913-81C6-1A2DA7D5DE01}" srcOrd="0" destOrd="0" presId="urn:microsoft.com/office/officeart/2005/8/layout/process1"/>
    <dgm:cxn modelId="{8149C479-345A-4263-B38B-07DE40CD3349}" type="presOf" srcId="{4092AB52-4CA7-49B1-B052-C695EB07159B}" destId="{1FBF3387-A21F-4E03-881E-388F02863ACD}" srcOrd="1" destOrd="0" presId="urn:microsoft.com/office/officeart/2005/8/layout/process1"/>
    <dgm:cxn modelId="{ABF45A70-11F4-46AD-92F1-735107A931D7}" type="presOf" srcId="{4E196973-7F7D-494A-BB4A-4A4D7B2FFA72}" destId="{CBCE65A1-1999-4EE5-9E1A-9E0022102EEC}" srcOrd="0" destOrd="1" presId="urn:microsoft.com/office/officeart/2005/8/layout/process1"/>
    <dgm:cxn modelId="{68B5BBFA-4A7E-4522-A000-ED39680FE762}" type="presParOf" srcId="{46722506-715C-4913-81C6-1A2DA7D5DE01}" destId="{766D261F-4321-4CF4-8725-1E69B688EF72}" srcOrd="0" destOrd="0" presId="urn:microsoft.com/office/officeart/2005/8/layout/process1"/>
    <dgm:cxn modelId="{24E1D01C-6AA6-426B-A56E-0F44832631F0}" type="presParOf" srcId="{46722506-715C-4913-81C6-1A2DA7D5DE01}" destId="{1C217490-DFB1-4B29-B82D-4C97BE4ECA9A}" srcOrd="1" destOrd="0" presId="urn:microsoft.com/office/officeart/2005/8/layout/process1"/>
    <dgm:cxn modelId="{CA06CE1E-55C7-4E6A-8953-31D3F771D19F}" type="presParOf" srcId="{1C217490-DFB1-4B29-B82D-4C97BE4ECA9A}" destId="{4C4331ED-2AE6-4225-9F0A-BF19D64FC5BA}" srcOrd="0" destOrd="0" presId="urn:microsoft.com/office/officeart/2005/8/layout/process1"/>
    <dgm:cxn modelId="{9D0F9ADA-619D-4BC0-A371-BE0EA01F134B}" type="presParOf" srcId="{46722506-715C-4913-81C6-1A2DA7D5DE01}" destId="{DAA902ED-0313-4A8D-BD69-C0CC7709BE1B}" srcOrd="2" destOrd="0" presId="urn:microsoft.com/office/officeart/2005/8/layout/process1"/>
    <dgm:cxn modelId="{F593C5AB-3188-4365-8484-177F2E25F4C4}" type="presParOf" srcId="{46722506-715C-4913-81C6-1A2DA7D5DE01}" destId="{16B1B405-2687-4925-B6F4-B1B39D47B1A9}" srcOrd="3" destOrd="0" presId="urn:microsoft.com/office/officeart/2005/8/layout/process1"/>
    <dgm:cxn modelId="{3B9FDFD4-9A1E-4D91-9047-AA5A60CCDE62}" type="presParOf" srcId="{16B1B405-2687-4925-B6F4-B1B39D47B1A9}" destId="{1FBF3387-A21F-4E03-881E-388F02863ACD}" srcOrd="0" destOrd="0" presId="urn:microsoft.com/office/officeart/2005/8/layout/process1"/>
    <dgm:cxn modelId="{C9EB4028-2B0C-41C5-97CC-58CE57EDAE99}" type="presParOf" srcId="{46722506-715C-4913-81C6-1A2DA7D5DE01}" destId="{CBCE65A1-1999-4EE5-9E1A-9E0022102EEC}" srcOrd="4"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00BC8B-1412-4DAB-BC12-959591CE41B4}"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pl-PL"/>
        </a:p>
      </dgm:t>
    </dgm:pt>
    <dgm:pt modelId="{5A16F7FA-8479-4564-8B81-8080D024587B}">
      <dgm:prSet phldrT="[Tekst]"/>
      <dgm:spPr/>
      <dgm:t>
        <a:bodyPr/>
        <a:lstStyle/>
        <a:p>
          <a:r>
            <a:rPr lang="pl-PL" dirty="0"/>
            <a:t>2 pkt</a:t>
          </a:r>
        </a:p>
      </dgm:t>
    </dgm:pt>
    <dgm:pt modelId="{2AA21F25-C468-4CAF-8395-E6BA4F59A546}" type="parTrans" cxnId="{189E997D-82BF-49C9-AABF-F346013867ED}">
      <dgm:prSet/>
      <dgm:spPr/>
      <dgm:t>
        <a:bodyPr/>
        <a:lstStyle/>
        <a:p>
          <a:endParaRPr lang="pl-PL"/>
        </a:p>
      </dgm:t>
    </dgm:pt>
    <dgm:pt modelId="{AC5121F0-BD61-4099-9915-7A0007FD427A}" type="sibTrans" cxnId="{189E997D-82BF-49C9-AABF-F346013867ED}">
      <dgm:prSet/>
      <dgm:spPr/>
      <dgm:t>
        <a:bodyPr/>
        <a:lstStyle/>
        <a:p>
          <a:endParaRPr lang="pl-PL"/>
        </a:p>
      </dgm:t>
    </dgm:pt>
    <dgm:pt modelId="{743E523E-F6E9-4085-A585-F0219C672B6A}">
      <dgm:prSet phldrT="[Tekst]"/>
      <dgm:spPr/>
      <dgm:t>
        <a:bodyPr/>
        <a:lstStyle/>
        <a:p>
          <a:r>
            <a:rPr lang="pl-PL"/>
            <a:t>Prezentacja mało czytelna, pobieżna, nie budząca zainteresowania. </a:t>
          </a:r>
          <a:endParaRPr lang="pl-PL" dirty="0"/>
        </a:p>
      </dgm:t>
    </dgm:pt>
    <dgm:pt modelId="{041FCEA3-F38C-4748-B083-9A0ACB79E814}" type="parTrans" cxnId="{6F7418DD-DBF5-4656-B42C-6782CB4DB718}">
      <dgm:prSet/>
      <dgm:spPr/>
      <dgm:t>
        <a:bodyPr/>
        <a:lstStyle/>
        <a:p>
          <a:endParaRPr lang="pl-PL"/>
        </a:p>
      </dgm:t>
    </dgm:pt>
    <dgm:pt modelId="{771A0BCD-8155-465C-B2CE-5B2CA6D651F0}" type="sibTrans" cxnId="{6F7418DD-DBF5-4656-B42C-6782CB4DB718}">
      <dgm:prSet/>
      <dgm:spPr/>
      <dgm:t>
        <a:bodyPr/>
        <a:lstStyle/>
        <a:p>
          <a:endParaRPr lang="pl-PL"/>
        </a:p>
      </dgm:t>
    </dgm:pt>
    <dgm:pt modelId="{A017BB2F-1624-44E6-AF0B-A86EDAEA6EFE}">
      <dgm:prSet phldrT="[Tekst]"/>
      <dgm:spPr/>
      <dgm:t>
        <a:bodyPr/>
        <a:lstStyle/>
        <a:p>
          <a:r>
            <a:rPr lang="pl-PL" dirty="0"/>
            <a:t>3 pkt</a:t>
          </a:r>
        </a:p>
      </dgm:t>
    </dgm:pt>
    <dgm:pt modelId="{911A2ED4-438B-4595-A041-57F0962CB423}" type="parTrans" cxnId="{4046449D-FB52-4308-AEF7-B2F508A3BA00}">
      <dgm:prSet/>
      <dgm:spPr/>
      <dgm:t>
        <a:bodyPr/>
        <a:lstStyle/>
        <a:p>
          <a:endParaRPr lang="pl-PL"/>
        </a:p>
      </dgm:t>
    </dgm:pt>
    <dgm:pt modelId="{4092AB52-4CA7-49B1-B052-C695EB07159B}" type="sibTrans" cxnId="{4046449D-FB52-4308-AEF7-B2F508A3BA00}">
      <dgm:prSet/>
      <dgm:spPr/>
      <dgm:t>
        <a:bodyPr/>
        <a:lstStyle/>
        <a:p>
          <a:endParaRPr lang="pl-PL"/>
        </a:p>
      </dgm:t>
    </dgm:pt>
    <dgm:pt modelId="{09729E53-ADB6-49E6-A51E-90BF7C42CA61}">
      <dgm:prSet phldrT="[Tekst]"/>
      <dgm:spPr/>
      <dgm:t>
        <a:bodyPr/>
        <a:lstStyle/>
        <a:p>
          <a:r>
            <a:rPr lang="pl-PL" dirty="0"/>
            <a:t>Prezentacja czytelna, dobra, interesująca.</a:t>
          </a:r>
        </a:p>
      </dgm:t>
    </dgm:pt>
    <dgm:pt modelId="{B041202A-2ABE-4D7B-9A35-DD1E264CFB9D}" type="parTrans" cxnId="{DF31771C-F50B-400A-BFCD-3A2E3BC6BD83}">
      <dgm:prSet/>
      <dgm:spPr/>
      <dgm:t>
        <a:bodyPr/>
        <a:lstStyle/>
        <a:p>
          <a:endParaRPr lang="pl-PL"/>
        </a:p>
      </dgm:t>
    </dgm:pt>
    <dgm:pt modelId="{DC3FC406-AD46-4E81-A440-31AD805ACCA4}" type="sibTrans" cxnId="{DF31771C-F50B-400A-BFCD-3A2E3BC6BD83}">
      <dgm:prSet/>
      <dgm:spPr/>
      <dgm:t>
        <a:bodyPr/>
        <a:lstStyle/>
        <a:p>
          <a:endParaRPr lang="pl-PL"/>
        </a:p>
      </dgm:t>
    </dgm:pt>
    <dgm:pt modelId="{CB57F2EC-E246-445B-9935-8F75B36F04D7}">
      <dgm:prSet phldrT="[Tekst]"/>
      <dgm:spPr/>
      <dgm:t>
        <a:bodyPr/>
        <a:lstStyle/>
        <a:p>
          <a:r>
            <a:rPr lang="pl-PL" dirty="0"/>
            <a:t>4 pkt</a:t>
          </a:r>
        </a:p>
      </dgm:t>
    </dgm:pt>
    <dgm:pt modelId="{751F8A84-F9C9-4816-8B52-37B163D525C2}" type="parTrans" cxnId="{FE99AB6E-48BF-4AC1-891A-883E3D319465}">
      <dgm:prSet/>
      <dgm:spPr/>
      <dgm:t>
        <a:bodyPr/>
        <a:lstStyle/>
        <a:p>
          <a:endParaRPr lang="pl-PL"/>
        </a:p>
      </dgm:t>
    </dgm:pt>
    <dgm:pt modelId="{5EB525D4-90CC-4E25-A69D-712918B8AAAF}" type="sibTrans" cxnId="{FE99AB6E-48BF-4AC1-891A-883E3D319465}">
      <dgm:prSet/>
      <dgm:spPr/>
      <dgm:t>
        <a:bodyPr/>
        <a:lstStyle/>
        <a:p>
          <a:endParaRPr lang="pl-PL"/>
        </a:p>
      </dgm:t>
    </dgm:pt>
    <dgm:pt modelId="{4E196973-7F7D-494A-BB4A-4A4D7B2FFA72}">
      <dgm:prSet phldrT="[Tekst]"/>
      <dgm:spPr/>
      <dgm:t>
        <a:bodyPr/>
        <a:lstStyle/>
        <a:p>
          <a:r>
            <a:rPr lang="pl-PL" dirty="0"/>
            <a:t>Prezentacja ładna, wyczerpująca, budząca zainteresowanie.</a:t>
          </a:r>
        </a:p>
      </dgm:t>
    </dgm:pt>
    <dgm:pt modelId="{AA6274A1-1EA5-4E22-B5A4-81A48244DA8B}" type="parTrans" cxnId="{6DD8B26E-F266-4038-B537-43EF729DBF69}">
      <dgm:prSet/>
      <dgm:spPr/>
      <dgm:t>
        <a:bodyPr/>
        <a:lstStyle/>
        <a:p>
          <a:endParaRPr lang="pl-PL"/>
        </a:p>
      </dgm:t>
    </dgm:pt>
    <dgm:pt modelId="{160CBA3A-46DD-4D62-B509-04E28212FF7C}" type="sibTrans" cxnId="{6DD8B26E-F266-4038-B537-43EF729DBF69}">
      <dgm:prSet/>
      <dgm:spPr/>
      <dgm:t>
        <a:bodyPr/>
        <a:lstStyle/>
        <a:p>
          <a:endParaRPr lang="pl-PL"/>
        </a:p>
      </dgm:t>
    </dgm:pt>
    <dgm:pt modelId="{4909C4BD-3E0A-483F-BD95-D17477547B8D}">
      <dgm:prSet/>
      <dgm:spPr/>
      <dgm:t>
        <a:bodyPr/>
        <a:lstStyle/>
        <a:p>
          <a:r>
            <a:rPr lang="pl-PL" dirty="0"/>
            <a:t>Brak udziału w dyskusji.</a:t>
          </a:r>
        </a:p>
      </dgm:t>
    </dgm:pt>
    <dgm:pt modelId="{DAF1C2D8-3B5B-48D9-87AA-4E4381AA0520}" type="parTrans" cxnId="{04244F11-51A8-4853-8957-824C2B2A6788}">
      <dgm:prSet/>
      <dgm:spPr/>
      <dgm:t>
        <a:bodyPr/>
        <a:lstStyle/>
        <a:p>
          <a:endParaRPr lang="pl-PL"/>
        </a:p>
      </dgm:t>
    </dgm:pt>
    <dgm:pt modelId="{1DBA6424-F68E-42A8-B3A5-CDDD31634E00}" type="sibTrans" cxnId="{04244F11-51A8-4853-8957-824C2B2A6788}">
      <dgm:prSet/>
      <dgm:spPr/>
      <dgm:t>
        <a:bodyPr/>
        <a:lstStyle/>
        <a:p>
          <a:endParaRPr lang="pl-PL"/>
        </a:p>
      </dgm:t>
    </dgm:pt>
    <dgm:pt modelId="{720F337C-B9ED-4F92-869F-226FC4291C99}">
      <dgm:prSet/>
      <dgm:spPr/>
      <dgm:t>
        <a:bodyPr/>
        <a:lstStyle/>
        <a:p>
          <a:r>
            <a:rPr lang="pl-PL" dirty="0"/>
            <a:t>Uczeń angażuje się w dyskusję ale jego wkład jest mały </a:t>
          </a:r>
        </a:p>
      </dgm:t>
    </dgm:pt>
    <dgm:pt modelId="{1E4A777A-0E41-4F4B-9278-BBF81DF31E7C}" type="parTrans" cxnId="{EC9FB82C-48EA-4EB9-9BC3-EFA9D15C1C57}">
      <dgm:prSet/>
      <dgm:spPr/>
      <dgm:t>
        <a:bodyPr/>
        <a:lstStyle/>
        <a:p>
          <a:endParaRPr lang="pl-PL"/>
        </a:p>
      </dgm:t>
    </dgm:pt>
    <dgm:pt modelId="{E5003560-A048-46B2-AA93-763D153A3535}" type="sibTrans" cxnId="{EC9FB82C-48EA-4EB9-9BC3-EFA9D15C1C57}">
      <dgm:prSet/>
      <dgm:spPr/>
      <dgm:t>
        <a:bodyPr/>
        <a:lstStyle/>
        <a:p>
          <a:endParaRPr lang="pl-PL"/>
        </a:p>
      </dgm:t>
    </dgm:pt>
    <dgm:pt modelId="{0B17548C-097F-4D7B-8A3C-C79225592A83}">
      <dgm:prSet phldrT="[Tekst]"/>
      <dgm:spPr/>
      <dgm:t>
        <a:bodyPr/>
        <a:lstStyle/>
        <a:p>
          <a:r>
            <a:rPr lang="pl-PL" dirty="0"/>
            <a:t>Uczeń angażuje się w dyskusję i jego wkład jest duży</a:t>
          </a:r>
        </a:p>
      </dgm:t>
    </dgm:pt>
    <dgm:pt modelId="{76E2588C-412C-41E6-8ED4-822E1F4FCB0E}" type="parTrans" cxnId="{659ACC3D-969E-41F3-B731-FFC74CCD1C27}">
      <dgm:prSet/>
      <dgm:spPr/>
      <dgm:t>
        <a:bodyPr/>
        <a:lstStyle/>
        <a:p>
          <a:endParaRPr lang="pl-PL"/>
        </a:p>
      </dgm:t>
    </dgm:pt>
    <dgm:pt modelId="{6CF1EA4E-9D0B-4ED8-89F5-1B87A88277B1}" type="sibTrans" cxnId="{659ACC3D-969E-41F3-B731-FFC74CCD1C27}">
      <dgm:prSet/>
      <dgm:spPr/>
      <dgm:t>
        <a:bodyPr/>
        <a:lstStyle/>
        <a:p>
          <a:endParaRPr lang="pl-PL"/>
        </a:p>
      </dgm:t>
    </dgm:pt>
    <dgm:pt modelId="{46722506-715C-4913-81C6-1A2DA7D5DE01}" type="pres">
      <dgm:prSet presAssocID="{E100BC8B-1412-4DAB-BC12-959591CE41B4}" presName="Name0" presStyleCnt="0">
        <dgm:presLayoutVars>
          <dgm:dir/>
          <dgm:resizeHandles val="exact"/>
        </dgm:presLayoutVars>
      </dgm:prSet>
      <dgm:spPr/>
      <dgm:t>
        <a:bodyPr/>
        <a:lstStyle/>
        <a:p>
          <a:endParaRPr lang="pl-PL"/>
        </a:p>
      </dgm:t>
    </dgm:pt>
    <dgm:pt modelId="{766D261F-4321-4CF4-8725-1E69B688EF72}" type="pres">
      <dgm:prSet presAssocID="{5A16F7FA-8479-4564-8B81-8080D024587B}" presName="node" presStyleLbl="node1" presStyleIdx="0" presStyleCnt="3">
        <dgm:presLayoutVars>
          <dgm:bulletEnabled val="1"/>
        </dgm:presLayoutVars>
      </dgm:prSet>
      <dgm:spPr/>
      <dgm:t>
        <a:bodyPr/>
        <a:lstStyle/>
        <a:p>
          <a:endParaRPr lang="pl-PL"/>
        </a:p>
      </dgm:t>
    </dgm:pt>
    <dgm:pt modelId="{1C217490-DFB1-4B29-B82D-4C97BE4ECA9A}" type="pres">
      <dgm:prSet presAssocID="{AC5121F0-BD61-4099-9915-7A0007FD427A}" presName="sibTrans" presStyleLbl="sibTrans2D1" presStyleIdx="0" presStyleCnt="2"/>
      <dgm:spPr/>
      <dgm:t>
        <a:bodyPr/>
        <a:lstStyle/>
        <a:p>
          <a:endParaRPr lang="pl-PL"/>
        </a:p>
      </dgm:t>
    </dgm:pt>
    <dgm:pt modelId="{4C4331ED-2AE6-4225-9F0A-BF19D64FC5BA}" type="pres">
      <dgm:prSet presAssocID="{AC5121F0-BD61-4099-9915-7A0007FD427A}" presName="connectorText" presStyleLbl="sibTrans2D1" presStyleIdx="0" presStyleCnt="2"/>
      <dgm:spPr/>
      <dgm:t>
        <a:bodyPr/>
        <a:lstStyle/>
        <a:p>
          <a:endParaRPr lang="pl-PL"/>
        </a:p>
      </dgm:t>
    </dgm:pt>
    <dgm:pt modelId="{DAA902ED-0313-4A8D-BD69-C0CC7709BE1B}" type="pres">
      <dgm:prSet presAssocID="{A017BB2F-1624-44E6-AF0B-A86EDAEA6EFE}" presName="node" presStyleLbl="node1" presStyleIdx="1" presStyleCnt="3">
        <dgm:presLayoutVars>
          <dgm:bulletEnabled val="1"/>
        </dgm:presLayoutVars>
      </dgm:prSet>
      <dgm:spPr/>
      <dgm:t>
        <a:bodyPr/>
        <a:lstStyle/>
        <a:p>
          <a:endParaRPr lang="pl-PL"/>
        </a:p>
      </dgm:t>
    </dgm:pt>
    <dgm:pt modelId="{16B1B405-2687-4925-B6F4-B1B39D47B1A9}" type="pres">
      <dgm:prSet presAssocID="{4092AB52-4CA7-49B1-B052-C695EB07159B}" presName="sibTrans" presStyleLbl="sibTrans2D1" presStyleIdx="1" presStyleCnt="2"/>
      <dgm:spPr/>
      <dgm:t>
        <a:bodyPr/>
        <a:lstStyle/>
        <a:p>
          <a:endParaRPr lang="pl-PL"/>
        </a:p>
      </dgm:t>
    </dgm:pt>
    <dgm:pt modelId="{1FBF3387-A21F-4E03-881E-388F02863ACD}" type="pres">
      <dgm:prSet presAssocID="{4092AB52-4CA7-49B1-B052-C695EB07159B}" presName="connectorText" presStyleLbl="sibTrans2D1" presStyleIdx="1" presStyleCnt="2"/>
      <dgm:spPr/>
      <dgm:t>
        <a:bodyPr/>
        <a:lstStyle/>
        <a:p>
          <a:endParaRPr lang="pl-PL"/>
        </a:p>
      </dgm:t>
    </dgm:pt>
    <dgm:pt modelId="{CBCE65A1-1999-4EE5-9E1A-9E0022102EEC}" type="pres">
      <dgm:prSet presAssocID="{CB57F2EC-E246-445B-9935-8F75B36F04D7}" presName="node" presStyleLbl="node1" presStyleIdx="2" presStyleCnt="3">
        <dgm:presLayoutVars>
          <dgm:bulletEnabled val="1"/>
        </dgm:presLayoutVars>
      </dgm:prSet>
      <dgm:spPr/>
      <dgm:t>
        <a:bodyPr/>
        <a:lstStyle/>
        <a:p>
          <a:endParaRPr lang="pl-PL"/>
        </a:p>
      </dgm:t>
    </dgm:pt>
  </dgm:ptLst>
  <dgm:cxnLst>
    <dgm:cxn modelId="{5F0EF9A6-6FFD-41B9-800C-992A46ADBB13}" type="presOf" srcId="{5A16F7FA-8479-4564-8B81-8080D024587B}" destId="{766D261F-4321-4CF4-8725-1E69B688EF72}" srcOrd="0" destOrd="0" presId="urn:microsoft.com/office/officeart/2005/8/layout/process1"/>
    <dgm:cxn modelId="{04244F11-51A8-4853-8957-824C2B2A6788}" srcId="{5A16F7FA-8479-4564-8B81-8080D024587B}" destId="{4909C4BD-3E0A-483F-BD95-D17477547B8D}" srcOrd="1" destOrd="0" parTransId="{DAF1C2D8-3B5B-48D9-87AA-4E4381AA0520}" sibTransId="{1DBA6424-F68E-42A8-B3A5-CDDD31634E00}"/>
    <dgm:cxn modelId="{189E997D-82BF-49C9-AABF-F346013867ED}" srcId="{E100BC8B-1412-4DAB-BC12-959591CE41B4}" destId="{5A16F7FA-8479-4564-8B81-8080D024587B}" srcOrd="0" destOrd="0" parTransId="{2AA21F25-C468-4CAF-8395-E6BA4F59A546}" sibTransId="{AC5121F0-BD61-4099-9915-7A0007FD427A}"/>
    <dgm:cxn modelId="{4046449D-FB52-4308-AEF7-B2F508A3BA00}" srcId="{E100BC8B-1412-4DAB-BC12-959591CE41B4}" destId="{A017BB2F-1624-44E6-AF0B-A86EDAEA6EFE}" srcOrd="1" destOrd="0" parTransId="{911A2ED4-438B-4595-A041-57F0962CB423}" sibTransId="{4092AB52-4CA7-49B1-B052-C695EB07159B}"/>
    <dgm:cxn modelId="{8149C479-345A-4263-B38B-07DE40CD3349}" type="presOf" srcId="{4092AB52-4CA7-49B1-B052-C695EB07159B}" destId="{1FBF3387-A21F-4E03-881E-388F02863ACD}" srcOrd="1" destOrd="0" presId="urn:microsoft.com/office/officeart/2005/8/layout/process1"/>
    <dgm:cxn modelId="{34B84D60-8DB6-4B57-BE70-F0514C2AD0F1}" type="presOf" srcId="{09729E53-ADB6-49E6-A51E-90BF7C42CA61}" destId="{DAA902ED-0313-4A8D-BD69-C0CC7709BE1B}" srcOrd="0" destOrd="1" presId="urn:microsoft.com/office/officeart/2005/8/layout/process1"/>
    <dgm:cxn modelId="{32C7143B-57BE-47CC-93CD-644FAAD1AA9E}" type="presOf" srcId="{E100BC8B-1412-4DAB-BC12-959591CE41B4}" destId="{46722506-715C-4913-81C6-1A2DA7D5DE01}" srcOrd="0" destOrd="0" presId="urn:microsoft.com/office/officeart/2005/8/layout/process1"/>
    <dgm:cxn modelId="{EE3BD166-5C44-4F80-A2BD-310E4AA0E3EC}" type="presOf" srcId="{AC5121F0-BD61-4099-9915-7A0007FD427A}" destId="{4C4331ED-2AE6-4225-9F0A-BF19D64FC5BA}" srcOrd="1" destOrd="0" presId="urn:microsoft.com/office/officeart/2005/8/layout/process1"/>
    <dgm:cxn modelId="{DF31771C-F50B-400A-BFCD-3A2E3BC6BD83}" srcId="{A017BB2F-1624-44E6-AF0B-A86EDAEA6EFE}" destId="{09729E53-ADB6-49E6-A51E-90BF7C42CA61}" srcOrd="0" destOrd="0" parTransId="{B041202A-2ABE-4D7B-9A35-DD1E264CFB9D}" sibTransId="{DC3FC406-AD46-4E81-A440-31AD805ACCA4}"/>
    <dgm:cxn modelId="{659ACC3D-969E-41F3-B731-FFC74CCD1C27}" srcId="{CB57F2EC-E246-445B-9935-8F75B36F04D7}" destId="{0B17548C-097F-4D7B-8A3C-C79225592A83}" srcOrd="1" destOrd="0" parTransId="{76E2588C-412C-41E6-8ED4-822E1F4FCB0E}" sibTransId="{6CF1EA4E-9D0B-4ED8-89F5-1B87A88277B1}"/>
    <dgm:cxn modelId="{F0C3B315-5927-41F4-B337-F2BD63CD6851}" type="presOf" srcId="{743E523E-F6E9-4085-A585-F0219C672B6A}" destId="{766D261F-4321-4CF4-8725-1E69B688EF72}" srcOrd="0" destOrd="1" presId="urn:microsoft.com/office/officeart/2005/8/layout/process1"/>
    <dgm:cxn modelId="{6DD8B26E-F266-4038-B537-43EF729DBF69}" srcId="{CB57F2EC-E246-445B-9935-8F75B36F04D7}" destId="{4E196973-7F7D-494A-BB4A-4A4D7B2FFA72}" srcOrd="0" destOrd="0" parTransId="{AA6274A1-1EA5-4E22-B5A4-81A48244DA8B}" sibTransId="{160CBA3A-46DD-4D62-B509-04E28212FF7C}"/>
    <dgm:cxn modelId="{6F7418DD-DBF5-4656-B42C-6782CB4DB718}" srcId="{5A16F7FA-8479-4564-8B81-8080D024587B}" destId="{743E523E-F6E9-4085-A585-F0219C672B6A}" srcOrd="0" destOrd="0" parTransId="{041FCEA3-F38C-4748-B083-9A0ACB79E814}" sibTransId="{771A0BCD-8155-465C-B2CE-5B2CA6D651F0}"/>
    <dgm:cxn modelId="{5DB68242-A601-43EB-B48B-31767E628385}" type="presOf" srcId="{720F337C-B9ED-4F92-869F-226FC4291C99}" destId="{DAA902ED-0313-4A8D-BD69-C0CC7709BE1B}" srcOrd="0" destOrd="2" presId="urn:microsoft.com/office/officeart/2005/8/layout/process1"/>
    <dgm:cxn modelId="{3D35EA39-51FD-4D21-8637-47FECE2C94A7}" type="presOf" srcId="{A017BB2F-1624-44E6-AF0B-A86EDAEA6EFE}" destId="{DAA902ED-0313-4A8D-BD69-C0CC7709BE1B}" srcOrd="0" destOrd="0" presId="urn:microsoft.com/office/officeart/2005/8/layout/process1"/>
    <dgm:cxn modelId="{ABF45A70-11F4-46AD-92F1-735107A931D7}" type="presOf" srcId="{4E196973-7F7D-494A-BB4A-4A4D7B2FFA72}" destId="{CBCE65A1-1999-4EE5-9E1A-9E0022102EEC}" srcOrd="0" destOrd="1" presId="urn:microsoft.com/office/officeart/2005/8/layout/process1"/>
    <dgm:cxn modelId="{24FD5BD6-8C5D-40BE-8F68-21FD5EE72DC4}" type="presOf" srcId="{AC5121F0-BD61-4099-9915-7A0007FD427A}" destId="{1C217490-DFB1-4B29-B82D-4C97BE4ECA9A}" srcOrd="0" destOrd="0" presId="urn:microsoft.com/office/officeart/2005/8/layout/process1"/>
    <dgm:cxn modelId="{89947423-8AE4-409E-841F-E2FD9EF8A08F}" type="presOf" srcId="{0B17548C-097F-4D7B-8A3C-C79225592A83}" destId="{CBCE65A1-1999-4EE5-9E1A-9E0022102EEC}" srcOrd="0" destOrd="2" presId="urn:microsoft.com/office/officeart/2005/8/layout/process1"/>
    <dgm:cxn modelId="{205B8CCF-1EF9-4767-A988-04FADE0ACC83}" type="presOf" srcId="{4092AB52-4CA7-49B1-B052-C695EB07159B}" destId="{16B1B405-2687-4925-B6F4-B1B39D47B1A9}" srcOrd="0" destOrd="0" presId="urn:microsoft.com/office/officeart/2005/8/layout/process1"/>
    <dgm:cxn modelId="{B5FF98A4-3D5E-44EC-A309-BA4099F5B753}" type="presOf" srcId="{4909C4BD-3E0A-483F-BD95-D17477547B8D}" destId="{766D261F-4321-4CF4-8725-1E69B688EF72}" srcOrd="0" destOrd="2" presId="urn:microsoft.com/office/officeart/2005/8/layout/process1"/>
    <dgm:cxn modelId="{FE99AB6E-48BF-4AC1-891A-883E3D319465}" srcId="{E100BC8B-1412-4DAB-BC12-959591CE41B4}" destId="{CB57F2EC-E246-445B-9935-8F75B36F04D7}" srcOrd="2" destOrd="0" parTransId="{751F8A84-F9C9-4816-8B52-37B163D525C2}" sibTransId="{5EB525D4-90CC-4E25-A69D-712918B8AAAF}"/>
    <dgm:cxn modelId="{EC9FB82C-48EA-4EB9-9BC3-EFA9D15C1C57}" srcId="{A017BB2F-1624-44E6-AF0B-A86EDAEA6EFE}" destId="{720F337C-B9ED-4F92-869F-226FC4291C99}" srcOrd="1" destOrd="0" parTransId="{1E4A777A-0E41-4F4B-9278-BBF81DF31E7C}" sibTransId="{E5003560-A048-46B2-AA93-763D153A3535}"/>
    <dgm:cxn modelId="{CAF4051D-EA07-4710-8055-2C114D1A196E}" type="presOf" srcId="{CB57F2EC-E246-445B-9935-8F75B36F04D7}" destId="{CBCE65A1-1999-4EE5-9E1A-9E0022102EEC}" srcOrd="0" destOrd="0" presId="urn:microsoft.com/office/officeart/2005/8/layout/process1"/>
    <dgm:cxn modelId="{68B5BBFA-4A7E-4522-A000-ED39680FE762}" type="presParOf" srcId="{46722506-715C-4913-81C6-1A2DA7D5DE01}" destId="{766D261F-4321-4CF4-8725-1E69B688EF72}" srcOrd="0" destOrd="0" presId="urn:microsoft.com/office/officeart/2005/8/layout/process1"/>
    <dgm:cxn modelId="{24E1D01C-6AA6-426B-A56E-0F44832631F0}" type="presParOf" srcId="{46722506-715C-4913-81C6-1A2DA7D5DE01}" destId="{1C217490-DFB1-4B29-B82D-4C97BE4ECA9A}" srcOrd="1" destOrd="0" presId="urn:microsoft.com/office/officeart/2005/8/layout/process1"/>
    <dgm:cxn modelId="{CA06CE1E-55C7-4E6A-8953-31D3F771D19F}" type="presParOf" srcId="{1C217490-DFB1-4B29-B82D-4C97BE4ECA9A}" destId="{4C4331ED-2AE6-4225-9F0A-BF19D64FC5BA}" srcOrd="0" destOrd="0" presId="urn:microsoft.com/office/officeart/2005/8/layout/process1"/>
    <dgm:cxn modelId="{9D0F9ADA-619D-4BC0-A371-BE0EA01F134B}" type="presParOf" srcId="{46722506-715C-4913-81C6-1A2DA7D5DE01}" destId="{DAA902ED-0313-4A8D-BD69-C0CC7709BE1B}" srcOrd="2" destOrd="0" presId="urn:microsoft.com/office/officeart/2005/8/layout/process1"/>
    <dgm:cxn modelId="{F593C5AB-3188-4365-8484-177F2E25F4C4}" type="presParOf" srcId="{46722506-715C-4913-81C6-1A2DA7D5DE01}" destId="{16B1B405-2687-4925-B6F4-B1B39D47B1A9}" srcOrd="3" destOrd="0" presId="urn:microsoft.com/office/officeart/2005/8/layout/process1"/>
    <dgm:cxn modelId="{3B9FDFD4-9A1E-4D91-9047-AA5A60CCDE62}" type="presParOf" srcId="{16B1B405-2687-4925-B6F4-B1B39D47B1A9}" destId="{1FBF3387-A21F-4E03-881E-388F02863ACD}" srcOrd="0" destOrd="0" presId="urn:microsoft.com/office/officeart/2005/8/layout/process1"/>
    <dgm:cxn modelId="{C9EB4028-2B0C-41C5-97CC-58CE57EDAE99}" type="presParOf" srcId="{46722506-715C-4913-81C6-1A2DA7D5DE01}" destId="{CBCE65A1-1999-4EE5-9E1A-9E0022102EEC}" srcOrd="4" destOrd="0" presId="urn:microsoft.com/office/officeart/2005/8/layout/process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00BC8B-1412-4DAB-BC12-959591CE41B4}"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pl-PL"/>
        </a:p>
      </dgm:t>
    </dgm:pt>
    <dgm:pt modelId="{5A16F7FA-8479-4564-8B81-8080D024587B}">
      <dgm:prSet phldrT="[Tekst]"/>
      <dgm:spPr/>
      <dgm:t>
        <a:bodyPr/>
        <a:lstStyle/>
        <a:p>
          <a:r>
            <a:rPr lang="pl-PL" dirty="0"/>
            <a:t>2 pkt</a:t>
          </a:r>
        </a:p>
      </dgm:t>
    </dgm:pt>
    <dgm:pt modelId="{2AA21F25-C468-4CAF-8395-E6BA4F59A546}" type="parTrans" cxnId="{189E997D-82BF-49C9-AABF-F346013867ED}">
      <dgm:prSet/>
      <dgm:spPr/>
      <dgm:t>
        <a:bodyPr/>
        <a:lstStyle/>
        <a:p>
          <a:endParaRPr lang="pl-PL"/>
        </a:p>
      </dgm:t>
    </dgm:pt>
    <dgm:pt modelId="{AC5121F0-BD61-4099-9915-7A0007FD427A}" type="sibTrans" cxnId="{189E997D-82BF-49C9-AABF-F346013867ED}">
      <dgm:prSet/>
      <dgm:spPr/>
      <dgm:t>
        <a:bodyPr/>
        <a:lstStyle/>
        <a:p>
          <a:endParaRPr lang="pl-PL"/>
        </a:p>
      </dgm:t>
    </dgm:pt>
    <dgm:pt modelId="{743E523E-F6E9-4085-A585-F0219C672B6A}">
      <dgm:prSet phldrT="[Tekst]"/>
      <dgm:spPr/>
      <dgm:t>
        <a:bodyPr/>
        <a:lstStyle/>
        <a:p>
          <a:r>
            <a:rPr lang="pl-PL" dirty="0"/>
            <a:t>Praca mało czytelna, nieestetyczna, niestarannie wykonana.</a:t>
          </a:r>
        </a:p>
      </dgm:t>
    </dgm:pt>
    <dgm:pt modelId="{041FCEA3-F38C-4748-B083-9A0ACB79E814}" type="parTrans" cxnId="{6F7418DD-DBF5-4656-B42C-6782CB4DB718}">
      <dgm:prSet/>
      <dgm:spPr/>
      <dgm:t>
        <a:bodyPr/>
        <a:lstStyle/>
        <a:p>
          <a:endParaRPr lang="pl-PL"/>
        </a:p>
      </dgm:t>
    </dgm:pt>
    <dgm:pt modelId="{771A0BCD-8155-465C-B2CE-5B2CA6D651F0}" type="sibTrans" cxnId="{6F7418DD-DBF5-4656-B42C-6782CB4DB718}">
      <dgm:prSet/>
      <dgm:spPr/>
      <dgm:t>
        <a:bodyPr/>
        <a:lstStyle/>
        <a:p>
          <a:endParaRPr lang="pl-PL"/>
        </a:p>
      </dgm:t>
    </dgm:pt>
    <dgm:pt modelId="{A017BB2F-1624-44E6-AF0B-A86EDAEA6EFE}">
      <dgm:prSet phldrT="[Tekst]"/>
      <dgm:spPr/>
      <dgm:t>
        <a:bodyPr/>
        <a:lstStyle/>
        <a:p>
          <a:r>
            <a:rPr lang="pl-PL" dirty="0"/>
            <a:t>3 pkt</a:t>
          </a:r>
        </a:p>
      </dgm:t>
    </dgm:pt>
    <dgm:pt modelId="{911A2ED4-438B-4595-A041-57F0962CB423}" type="parTrans" cxnId="{4046449D-FB52-4308-AEF7-B2F508A3BA00}">
      <dgm:prSet/>
      <dgm:spPr/>
      <dgm:t>
        <a:bodyPr/>
        <a:lstStyle/>
        <a:p>
          <a:endParaRPr lang="pl-PL"/>
        </a:p>
      </dgm:t>
    </dgm:pt>
    <dgm:pt modelId="{4092AB52-4CA7-49B1-B052-C695EB07159B}" type="sibTrans" cxnId="{4046449D-FB52-4308-AEF7-B2F508A3BA00}">
      <dgm:prSet/>
      <dgm:spPr/>
      <dgm:t>
        <a:bodyPr/>
        <a:lstStyle/>
        <a:p>
          <a:endParaRPr lang="pl-PL"/>
        </a:p>
      </dgm:t>
    </dgm:pt>
    <dgm:pt modelId="{09729E53-ADB6-49E6-A51E-90BF7C42CA61}">
      <dgm:prSet phldrT="[Tekst]"/>
      <dgm:spPr/>
      <dgm:t>
        <a:bodyPr/>
        <a:lstStyle/>
        <a:p>
          <a:r>
            <a:rPr lang="pl-PL" dirty="0"/>
            <a:t>Praca czytelna, estetyczna, staranna.</a:t>
          </a:r>
        </a:p>
      </dgm:t>
    </dgm:pt>
    <dgm:pt modelId="{B041202A-2ABE-4D7B-9A35-DD1E264CFB9D}" type="parTrans" cxnId="{DF31771C-F50B-400A-BFCD-3A2E3BC6BD83}">
      <dgm:prSet/>
      <dgm:spPr/>
      <dgm:t>
        <a:bodyPr/>
        <a:lstStyle/>
        <a:p>
          <a:endParaRPr lang="pl-PL"/>
        </a:p>
      </dgm:t>
    </dgm:pt>
    <dgm:pt modelId="{DC3FC406-AD46-4E81-A440-31AD805ACCA4}" type="sibTrans" cxnId="{DF31771C-F50B-400A-BFCD-3A2E3BC6BD83}">
      <dgm:prSet/>
      <dgm:spPr/>
      <dgm:t>
        <a:bodyPr/>
        <a:lstStyle/>
        <a:p>
          <a:endParaRPr lang="pl-PL"/>
        </a:p>
      </dgm:t>
    </dgm:pt>
    <dgm:pt modelId="{CB57F2EC-E246-445B-9935-8F75B36F04D7}">
      <dgm:prSet phldrT="[Tekst]"/>
      <dgm:spPr/>
      <dgm:t>
        <a:bodyPr/>
        <a:lstStyle/>
        <a:p>
          <a:r>
            <a:rPr lang="pl-PL" dirty="0"/>
            <a:t>4 pkt</a:t>
          </a:r>
        </a:p>
      </dgm:t>
    </dgm:pt>
    <dgm:pt modelId="{751F8A84-F9C9-4816-8B52-37B163D525C2}" type="parTrans" cxnId="{FE99AB6E-48BF-4AC1-891A-883E3D319465}">
      <dgm:prSet/>
      <dgm:spPr/>
      <dgm:t>
        <a:bodyPr/>
        <a:lstStyle/>
        <a:p>
          <a:endParaRPr lang="pl-PL"/>
        </a:p>
      </dgm:t>
    </dgm:pt>
    <dgm:pt modelId="{5EB525D4-90CC-4E25-A69D-712918B8AAAF}" type="sibTrans" cxnId="{FE99AB6E-48BF-4AC1-891A-883E3D319465}">
      <dgm:prSet/>
      <dgm:spPr/>
      <dgm:t>
        <a:bodyPr/>
        <a:lstStyle/>
        <a:p>
          <a:endParaRPr lang="pl-PL"/>
        </a:p>
      </dgm:t>
    </dgm:pt>
    <dgm:pt modelId="{4E196973-7F7D-494A-BB4A-4A4D7B2FFA72}">
      <dgm:prSet phldrT="[Tekst]"/>
      <dgm:spPr/>
      <dgm:t>
        <a:bodyPr/>
        <a:lstStyle/>
        <a:p>
          <a:r>
            <a:rPr lang="pl-PL" dirty="0"/>
            <a:t>Praca estetyczna, czytelna, przejrzysta, zachęcająca do zapoznania się z nią, bardzo staranna. Atrakcyjna pod względem graficznym.</a:t>
          </a:r>
        </a:p>
      </dgm:t>
    </dgm:pt>
    <dgm:pt modelId="{AA6274A1-1EA5-4E22-B5A4-81A48244DA8B}" type="parTrans" cxnId="{6DD8B26E-F266-4038-B537-43EF729DBF69}">
      <dgm:prSet/>
      <dgm:spPr/>
      <dgm:t>
        <a:bodyPr/>
        <a:lstStyle/>
        <a:p>
          <a:endParaRPr lang="pl-PL"/>
        </a:p>
      </dgm:t>
    </dgm:pt>
    <dgm:pt modelId="{160CBA3A-46DD-4D62-B509-04E28212FF7C}" type="sibTrans" cxnId="{6DD8B26E-F266-4038-B537-43EF729DBF69}">
      <dgm:prSet/>
      <dgm:spPr/>
      <dgm:t>
        <a:bodyPr/>
        <a:lstStyle/>
        <a:p>
          <a:endParaRPr lang="pl-PL"/>
        </a:p>
      </dgm:t>
    </dgm:pt>
    <dgm:pt modelId="{90BFD67C-4960-4E05-BC2F-169E5951F021}">
      <dgm:prSet/>
      <dgm:spPr/>
      <dgm:t>
        <a:bodyPr/>
        <a:lstStyle/>
        <a:p>
          <a:r>
            <a:rPr lang="pl-PL" dirty="0"/>
            <a:t>Złe rozplanowanie elementów  na stronie.</a:t>
          </a:r>
        </a:p>
      </dgm:t>
    </dgm:pt>
    <dgm:pt modelId="{1A5C61F0-2B1D-4BB0-9911-A15EC1801B05}" type="parTrans" cxnId="{E789A2DE-06E1-477C-A76F-391D0682330B}">
      <dgm:prSet/>
      <dgm:spPr/>
      <dgm:t>
        <a:bodyPr/>
        <a:lstStyle/>
        <a:p>
          <a:endParaRPr lang="pl-PL"/>
        </a:p>
      </dgm:t>
    </dgm:pt>
    <dgm:pt modelId="{953F9D04-18B6-40BC-A8A1-F64FAE0C7132}" type="sibTrans" cxnId="{E789A2DE-06E1-477C-A76F-391D0682330B}">
      <dgm:prSet/>
      <dgm:spPr/>
      <dgm:t>
        <a:bodyPr/>
        <a:lstStyle/>
        <a:p>
          <a:endParaRPr lang="pl-PL"/>
        </a:p>
      </dgm:t>
    </dgm:pt>
    <dgm:pt modelId="{E62CC61A-45DF-4EA2-BE9F-350B55F75E2C}">
      <dgm:prSet/>
      <dgm:spPr/>
      <dgm:t>
        <a:bodyPr/>
        <a:lstStyle/>
        <a:p>
          <a:r>
            <a:rPr lang="pl-PL" dirty="0"/>
            <a:t>Dobre rozplanowanie elementów na stronie.</a:t>
          </a:r>
        </a:p>
      </dgm:t>
    </dgm:pt>
    <dgm:pt modelId="{9A33D265-EA09-4378-8070-DD5DBC98009A}" type="parTrans" cxnId="{28E18933-D66C-4B11-AB17-A9D3BC0FFB8F}">
      <dgm:prSet/>
      <dgm:spPr/>
      <dgm:t>
        <a:bodyPr/>
        <a:lstStyle/>
        <a:p>
          <a:endParaRPr lang="pl-PL"/>
        </a:p>
      </dgm:t>
    </dgm:pt>
    <dgm:pt modelId="{F4CEEE05-E865-41CB-90E6-6C5399264530}" type="sibTrans" cxnId="{28E18933-D66C-4B11-AB17-A9D3BC0FFB8F}">
      <dgm:prSet/>
      <dgm:spPr/>
      <dgm:t>
        <a:bodyPr/>
        <a:lstStyle/>
        <a:p>
          <a:endParaRPr lang="pl-PL"/>
        </a:p>
      </dgm:t>
    </dgm:pt>
    <dgm:pt modelId="{1135EA53-8400-4739-8429-BE7F4A93AB4E}">
      <dgm:prSet/>
      <dgm:spPr/>
      <dgm:t>
        <a:bodyPr/>
        <a:lstStyle/>
        <a:p>
          <a:r>
            <a:rPr lang="pl-PL" dirty="0"/>
            <a:t>Dobre rozplanowanie elementów na stronie. Praca wyróżniająca się. </a:t>
          </a:r>
        </a:p>
      </dgm:t>
    </dgm:pt>
    <dgm:pt modelId="{2A3ED2EB-02D3-4EBE-A13E-7FD8F2B4A756}" type="parTrans" cxnId="{BEE3FBD6-DB27-4FCA-ADF8-F674A3704F01}">
      <dgm:prSet/>
      <dgm:spPr/>
      <dgm:t>
        <a:bodyPr/>
        <a:lstStyle/>
        <a:p>
          <a:endParaRPr lang="pl-PL"/>
        </a:p>
      </dgm:t>
    </dgm:pt>
    <dgm:pt modelId="{83F83A8A-488B-4402-9965-C3E03EAFD823}" type="sibTrans" cxnId="{BEE3FBD6-DB27-4FCA-ADF8-F674A3704F01}">
      <dgm:prSet/>
      <dgm:spPr/>
      <dgm:t>
        <a:bodyPr/>
        <a:lstStyle/>
        <a:p>
          <a:endParaRPr lang="pl-PL"/>
        </a:p>
      </dgm:t>
    </dgm:pt>
    <dgm:pt modelId="{46722506-715C-4913-81C6-1A2DA7D5DE01}" type="pres">
      <dgm:prSet presAssocID="{E100BC8B-1412-4DAB-BC12-959591CE41B4}" presName="Name0" presStyleCnt="0">
        <dgm:presLayoutVars>
          <dgm:dir/>
          <dgm:resizeHandles val="exact"/>
        </dgm:presLayoutVars>
      </dgm:prSet>
      <dgm:spPr/>
      <dgm:t>
        <a:bodyPr/>
        <a:lstStyle/>
        <a:p>
          <a:endParaRPr lang="pl-PL"/>
        </a:p>
      </dgm:t>
    </dgm:pt>
    <dgm:pt modelId="{766D261F-4321-4CF4-8725-1E69B688EF72}" type="pres">
      <dgm:prSet presAssocID="{5A16F7FA-8479-4564-8B81-8080D024587B}" presName="node" presStyleLbl="node1" presStyleIdx="0" presStyleCnt="3">
        <dgm:presLayoutVars>
          <dgm:bulletEnabled val="1"/>
        </dgm:presLayoutVars>
      </dgm:prSet>
      <dgm:spPr/>
      <dgm:t>
        <a:bodyPr/>
        <a:lstStyle/>
        <a:p>
          <a:endParaRPr lang="pl-PL"/>
        </a:p>
      </dgm:t>
    </dgm:pt>
    <dgm:pt modelId="{1C217490-DFB1-4B29-B82D-4C97BE4ECA9A}" type="pres">
      <dgm:prSet presAssocID="{AC5121F0-BD61-4099-9915-7A0007FD427A}" presName="sibTrans" presStyleLbl="sibTrans2D1" presStyleIdx="0" presStyleCnt="2"/>
      <dgm:spPr/>
      <dgm:t>
        <a:bodyPr/>
        <a:lstStyle/>
        <a:p>
          <a:endParaRPr lang="pl-PL"/>
        </a:p>
      </dgm:t>
    </dgm:pt>
    <dgm:pt modelId="{4C4331ED-2AE6-4225-9F0A-BF19D64FC5BA}" type="pres">
      <dgm:prSet presAssocID="{AC5121F0-BD61-4099-9915-7A0007FD427A}" presName="connectorText" presStyleLbl="sibTrans2D1" presStyleIdx="0" presStyleCnt="2"/>
      <dgm:spPr/>
      <dgm:t>
        <a:bodyPr/>
        <a:lstStyle/>
        <a:p>
          <a:endParaRPr lang="pl-PL"/>
        </a:p>
      </dgm:t>
    </dgm:pt>
    <dgm:pt modelId="{DAA902ED-0313-4A8D-BD69-C0CC7709BE1B}" type="pres">
      <dgm:prSet presAssocID="{A017BB2F-1624-44E6-AF0B-A86EDAEA6EFE}" presName="node" presStyleLbl="node1" presStyleIdx="1" presStyleCnt="3">
        <dgm:presLayoutVars>
          <dgm:bulletEnabled val="1"/>
        </dgm:presLayoutVars>
      </dgm:prSet>
      <dgm:spPr/>
      <dgm:t>
        <a:bodyPr/>
        <a:lstStyle/>
        <a:p>
          <a:endParaRPr lang="pl-PL"/>
        </a:p>
      </dgm:t>
    </dgm:pt>
    <dgm:pt modelId="{16B1B405-2687-4925-B6F4-B1B39D47B1A9}" type="pres">
      <dgm:prSet presAssocID="{4092AB52-4CA7-49B1-B052-C695EB07159B}" presName="sibTrans" presStyleLbl="sibTrans2D1" presStyleIdx="1" presStyleCnt="2"/>
      <dgm:spPr/>
      <dgm:t>
        <a:bodyPr/>
        <a:lstStyle/>
        <a:p>
          <a:endParaRPr lang="pl-PL"/>
        </a:p>
      </dgm:t>
    </dgm:pt>
    <dgm:pt modelId="{1FBF3387-A21F-4E03-881E-388F02863ACD}" type="pres">
      <dgm:prSet presAssocID="{4092AB52-4CA7-49B1-B052-C695EB07159B}" presName="connectorText" presStyleLbl="sibTrans2D1" presStyleIdx="1" presStyleCnt="2"/>
      <dgm:spPr/>
      <dgm:t>
        <a:bodyPr/>
        <a:lstStyle/>
        <a:p>
          <a:endParaRPr lang="pl-PL"/>
        </a:p>
      </dgm:t>
    </dgm:pt>
    <dgm:pt modelId="{CBCE65A1-1999-4EE5-9E1A-9E0022102EEC}" type="pres">
      <dgm:prSet presAssocID="{CB57F2EC-E246-445B-9935-8F75B36F04D7}" presName="node" presStyleLbl="node1" presStyleIdx="2" presStyleCnt="3">
        <dgm:presLayoutVars>
          <dgm:bulletEnabled val="1"/>
        </dgm:presLayoutVars>
      </dgm:prSet>
      <dgm:spPr/>
      <dgm:t>
        <a:bodyPr/>
        <a:lstStyle/>
        <a:p>
          <a:endParaRPr lang="pl-PL"/>
        </a:p>
      </dgm:t>
    </dgm:pt>
  </dgm:ptLst>
  <dgm:cxnLst>
    <dgm:cxn modelId="{5F0EF9A6-6FFD-41B9-800C-992A46ADBB13}" type="presOf" srcId="{5A16F7FA-8479-4564-8B81-8080D024587B}" destId="{766D261F-4321-4CF4-8725-1E69B688EF72}" srcOrd="0" destOrd="0" presId="urn:microsoft.com/office/officeart/2005/8/layout/process1"/>
    <dgm:cxn modelId="{E6735E22-8FE4-47D3-9F47-7E70BDE73059}" type="presOf" srcId="{1135EA53-8400-4739-8429-BE7F4A93AB4E}" destId="{CBCE65A1-1999-4EE5-9E1A-9E0022102EEC}" srcOrd="0" destOrd="2" presId="urn:microsoft.com/office/officeart/2005/8/layout/process1"/>
    <dgm:cxn modelId="{28E18933-D66C-4B11-AB17-A9D3BC0FFB8F}" srcId="{A017BB2F-1624-44E6-AF0B-A86EDAEA6EFE}" destId="{E62CC61A-45DF-4EA2-BE9F-350B55F75E2C}" srcOrd="1" destOrd="0" parTransId="{9A33D265-EA09-4378-8070-DD5DBC98009A}" sibTransId="{F4CEEE05-E865-41CB-90E6-6C5399264530}"/>
    <dgm:cxn modelId="{189E997D-82BF-49C9-AABF-F346013867ED}" srcId="{E100BC8B-1412-4DAB-BC12-959591CE41B4}" destId="{5A16F7FA-8479-4564-8B81-8080D024587B}" srcOrd="0" destOrd="0" parTransId="{2AA21F25-C468-4CAF-8395-E6BA4F59A546}" sibTransId="{AC5121F0-BD61-4099-9915-7A0007FD427A}"/>
    <dgm:cxn modelId="{4046449D-FB52-4308-AEF7-B2F508A3BA00}" srcId="{E100BC8B-1412-4DAB-BC12-959591CE41B4}" destId="{A017BB2F-1624-44E6-AF0B-A86EDAEA6EFE}" srcOrd="1" destOrd="0" parTransId="{911A2ED4-438B-4595-A041-57F0962CB423}" sibTransId="{4092AB52-4CA7-49B1-B052-C695EB07159B}"/>
    <dgm:cxn modelId="{8149C479-345A-4263-B38B-07DE40CD3349}" type="presOf" srcId="{4092AB52-4CA7-49B1-B052-C695EB07159B}" destId="{1FBF3387-A21F-4E03-881E-388F02863ACD}" srcOrd="1" destOrd="0" presId="urn:microsoft.com/office/officeart/2005/8/layout/process1"/>
    <dgm:cxn modelId="{34B84D60-8DB6-4B57-BE70-F0514C2AD0F1}" type="presOf" srcId="{09729E53-ADB6-49E6-A51E-90BF7C42CA61}" destId="{DAA902ED-0313-4A8D-BD69-C0CC7709BE1B}" srcOrd="0" destOrd="1" presId="urn:microsoft.com/office/officeart/2005/8/layout/process1"/>
    <dgm:cxn modelId="{32C7143B-57BE-47CC-93CD-644FAAD1AA9E}" type="presOf" srcId="{E100BC8B-1412-4DAB-BC12-959591CE41B4}" destId="{46722506-715C-4913-81C6-1A2DA7D5DE01}" srcOrd="0" destOrd="0" presId="urn:microsoft.com/office/officeart/2005/8/layout/process1"/>
    <dgm:cxn modelId="{E789A2DE-06E1-477C-A76F-391D0682330B}" srcId="{5A16F7FA-8479-4564-8B81-8080D024587B}" destId="{90BFD67C-4960-4E05-BC2F-169E5951F021}" srcOrd="1" destOrd="0" parTransId="{1A5C61F0-2B1D-4BB0-9911-A15EC1801B05}" sibTransId="{953F9D04-18B6-40BC-A8A1-F64FAE0C7132}"/>
    <dgm:cxn modelId="{EE3BD166-5C44-4F80-A2BD-310E4AA0E3EC}" type="presOf" srcId="{AC5121F0-BD61-4099-9915-7A0007FD427A}" destId="{4C4331ED-2AE6-4225-9F0A-BF19D64FC5BA}" srcOrd="1" destOrd="0" presId="urn:microsoft.com/office/officeart/2005/8/layout/process1"/>
    <dgm:cxn modelId="{BEE3FBD6-DB27-4FCA-ADF8-F674A3704F01}" srcId="{CB57F2EC-E246-445B-9935-8F75B36F04D7}" destId="{1135EA53-8400-4739-8429-BE7F4A93AB4E}" srcOrd="1" destOrd="0" parTransId="{2A3ED2EB-02D3-4EBE-A13E-7FD8F2B4A756}" sibTransId="{83F83A8A-488B-4402-9965-C3E03EAFD823}"/>
    <dgm:cxn modelId="{DF31771C-F50B-400A-BFCD-3A2E3BC6BD83}" srcId="{A017BB2F-1624-44E6-AF0B-A86EDAEA6EFE}" destId="{09729E53-ADB6-49E6-A51E-90BF7C42CA61}" srcOrd="0" destOrd="0" parTransId="{B041202A-2ABE-4D7B-9A35-DD1E264CFB9D}" sibTransId="{DC3FC406-AD46-4E81-A440-31AD805ACCA4}"/>
    <dgm:cxn modelId="{3DF753C7-285F-4244-8C85-D874B97CC930}" type="presOf" srcId="{E62CC61A-45DF-4EA2-BE9F-350B55F75E2C}" destId="{DAA902ED-0313-4A8D-BD69-C0CC7709BE1B}" srcOrd="0" destOrd="2" presId="urn:microsoft.com/office/officeart/2005/8/layout/process1"/>
    <dgm:cxn modelId="{F0C3B315-5927-41F4-B337-F2BD63CD6851}" type="presOf" srcId="{743E523E-F6E9-4085-A585-F0219C672B6A}" destId="{766D261F-4321-4CF4-8725-1E69B688EF72}" srcOrd="0" destOrd="1" presId="urn:microsoft.com/office/officeart/2005/8/layout/process1"/>
    <dgm:cxn modelId="{6DD8B26E-F266-4038-B537-43EF729DBF69}" srcId="{CB57F2EC-E246-445B-9935-8F75B36F04D7}" destId="{4E196973-7F7D-494A-BB4A-4A4D7B2FFA72}" srcOrd="0" destOrd="0" parTransId="{AA6274A1-1EA5-4E22-B5A4-81A48244DA8B}" sibTransId="{160CBA3A-46DD-4D62-B509-04E28212FF7C}"/>
    <dgm:cxn modelId="{6F7418DD-DBF5-4656-B42C-6782CB4DB718}" srcId="{5A16F7FA-8479-4564-8B81-8080D024587B}" destId="{743E523E-F6E9-4085-A585-F0219C672B6A}" srcOrd="0" destOrd="0" parTransId="{041FCEA3-F38C-4748-B083-9A0ACB79E814}" sibTransId="{771A0BCD-8155-465C-B2CE-5B2CA6D651F0}"/>
    <dgm:cxn modelId="{3D35EA39-51FD-4D21-8637-47FECE2C94A7}" type="presOf" srcId="{A017BB2F-1624-44E6-AF0B-A86EDAEA6EFE}" destId="{DAA902ED-0313-4A8D-BD69-C0CC7709BE1B}" srcOrd="0" destOrd="0" presId="urn:microsoft.com/office/officeart/2005/8/layout/process1"/>
    <dgm:cxn modelId="{ABF45A70-11F4-46AD-92F1-735107A931D7}" type="presOf" srcId="{4E196973-7F7D-494A-BB4A-4A4D7B2FFA72}" destId="{CBCE65A1-1999-4EE5-9E1A-9E0022102EEC}" srcOrd="0" destOrd="1" presId="urn:microsoft.com/office/officeart/2005/8/layout/process1"/>
    <dgm:cxn modelId="{24FD5BD6-8C5D-40BE-8F68-21FD5EE72DC4}" type="presOf" srcId="{AC5121F0-BD61-4099-9915-7A0007FD427A}" destId="{1C217490-DFB1-4B29-B82D-4C97BE4ECA9A}" srcOrd="0" destOrd="0" presId="urn:microsoft.com/office/officeart/2005/8/layout/process1"/>
    <dgm:cxn modelId="{205B8CCF-1EF9-4767-A988-04FADE0ACC83}" type="presOf" srcId="{4092AB52-4CA7-49B1-B052-C695EB07159B}" destId="{16B1B405-2687-4925-B6F4-B1B39D47B1A9}" srcOrd="0" destOrd="0" presId="urn:microsoft.com/office/officeart/2005/8/layout/process1"/>
    <dgm:cxn modelId="{FE99AB6E-48BF-4AC1-891A-883E3D319465}" srcId="{E100BC8B-1412-4DAB-BC12-959591CE41B4}" destId="{CB57F2EC-E246-445B-9935-8F75B36F04D7}" srcOrd="2" destOrd="0" parTransId="{751F8A84-F9C9-4816-8B52-37B163D525C2}" sibTransId="{5EB525D4-90CC-4E25-A69D-712918B8AAAF}"/>
    <dgm:cxn modelId="{265D51DC-5B50-4015-A374-F122B345F5EC}" type="presOf" srcId="{90BFD67C-4960-4E05-BC2F-169E5951F021}" destId="{766D261F-4321-4CF4-8725-1E69B688EF72}" srcOrd="0" destOrd="2" presId="urn:microsoft.com/office/officeart/2005/8/layout/process1"/>
    <dgm:cxn modelId="{CAF4051D-EA07-4710-8055-2C114D1A196E}" type="presOf" srcId="{CB57F2EC-E246-445B-9935-8F75B36F04D7}" destId="{CBCE65A1-1999-4EE5-9E1A-9E0022102EEC}" srcOrd="0" destOrd="0" presId="urn:microsoft.com/office/officeart/2005/8/layout/process1"/>
    <dgm:cxn modelId="{68B5BBFA-4A7E-4522-A000-ED39680FE762}" type="presParOf" srcId="{46722506-715C-4913-81C6-1A2DA7D5DE01}" destId="{766D261F-4321-4CF4-8725-1E69B688EF72}" srcOrd="0" destOrd="0" presId="urn:microsoft.com/office/officeart/2005/8/layout/process1"/>
    <dgm:cxn modelId="{24E1D01C-6AA6-426B-A56E-0F44832631F0}" type="presParOf" srcId="{46722506-715C-4913-81C6-1A2DA7D5DE01}" destId="{1C217490-DFB1-4B29-B82D-4C97BE4ECA9A}" srcOrd="1" destOrd="0" presId="urn:microsoft.com/office/officeart/2005/8/layout/process1"/>
    <dgm:cxn modelId="{CA06CE1E-55C7-4E6A-8953-31D3F771D19F}" type="presParOf" srcId="{1C217490-DFB1-4B29-B82D-4C97BE4ECA9A}" destId="{4C4331ED-2AE6-4225-9F0A-BF19D64FC5BA}" srcOrd="0" destOrd="0" presId="urn:microsoft.com/office/officeart/2005/8/layout/process1"/>
    <dgm:cxn modelId="{9D0F9ADA-619D-4BC0-A371-BE0EA01F134B}" type="presParOf" srcId="{46722506-715C-4913-81C6-1A2DA7D5DE01}" destId="{DAA902ED-0313-4A8D-BD69-C0CC7709BE1B}" srcOrd="2" destOrd="0" presId="urn:microsoft.com/office/officeart/2005/8/layout/process1"/>
    <dgm:cxn modelId="{F593C5AB-3188-4365-8484-177F2E25F4C4}" type="presParOf" srcId="{46722506-715C-4913-81C6-1A2DA7D5DE01}" destId="{16B1B405-2687-4925-B6F4-B1B39D47B1A9}" srcOrd="3" destOrd="0" presId="urn:microsoft.com/office/officeart/2005/8/layout/process1"/>
    <dgm:cxn modelId="{3B9FDFD4-9A1E-4D91-9047-AA5A60CCDE62}" type="presParOf" srcId="{16B1B405-2687-4925-B6F4-B1B39D47B1A9}" destId="{1FBF3387-A21F-4E03-881E-388F02863ACD}" srcOrd="0" destOrd="0" presId="urn:microsoft.com/office/officeart/2005/8/layout/process1"/>
    <dgm:cxn modelId="{C9EB4028-2B0C-41C5-97CC-58CE57EDAE99}" type="presParOf" srcId="{46722506-715C-4913-81C6-1A2DA7D5DE01}" destId="{CBCE65A1-1999-4EE5-9E1A-9E0022102EEC}" srcOrd="4"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00BC8B-1412-4DAB-BC12-959591CE41B4}"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pl-PL"/>
        </a:p>
      </dgm:t>
    </dgm:pt>
    <dgm:pt modelId="{5A16F7FA-8479-4564-8B81-8080D024587B}">
      <dgm:prSet phldrT="[Tekst]"/>
      <dgm:spPr/>
      <dgm:t>
        <a:bodyPr/>
        <a:lstStyle/>
        <a:p>
          <a:r>
            <a:rPr lang="pl-PL" dirty="0"/>
            <a:t>2 pkt</a:t>
          </a:r>
        </a:p>
      </dgm:t>
    </dgm:pt>
    <dgm:pt modelId="{2AA21F25-C468-4CAF-8395-E6BA4F59A546}" type="parTrans" cxnId="{189E997D-82BF-49C9-AABF-F346013867ED}">
      <dgm:prSet/>
      <dgm:spPr/>
      <dgm:t>
        <a:bodyPr/>
        <a:lstStyle/>
        <a:p>
          <a:endParaRPr lang="pl-PL"/>
        </a:p>
      </dgm:t>
    </dgm:pt>
    <dgm:pt modelId="{AC5121F0-BD61-4099-9915-7A0007FD427A}" type="sibTrans" cxnId="{189E997D-82BF-49C9-AABF-F346013867ED}">
      <dgm:prSet/>
      <dgm:spPr/>
      <dgm:t>
        <a:bodyPr/>
        <a:lstStyle/>
        <a:p>
          <a:endParaRPr lang="pl-PL"/>
        </a:p>
      </dgm:t>
    </dgm:pt>
    <dgm:pt modelId="{743E523E-F6E9-4085-A585-F0219C672B6A}">
      <dgm:prSet phldrT="[Tekst]"/>
      <dgm:spPr/>
      <dgm:t>
        <a:bodyPr/>
        <a:lstStyle/>
        <a:p>
          <a:r>
            <a:rPr lang="pl-PL" dirty="0"/>
            <a:t>Brak zaangażowania wszystkich członków grupy w pracę i kreatywną współpracę.</a:t>
          </a:r>
        </a:p>
      </dgm:t>
    </dgm:pt>
    <dgm:pt modelId="{041FCEA3-F38C-4748-B083-9A0ACB79E814}" type="parTrans" cxnId="{6F7418DD-DBF5-4656-B42C-6782CB4DB718}">
      <dgm:prSet/>
      <dgm:spPr/>
      <dgm:t>
        <a:bodyPr/>
        <a:lstStyle/>
        <a:p>
          <a:endParaRPr lang="pl-PL"/>
        </a:p>
      </dgm:t>
    </dgm:pt>
    <dgm:pt modelId="{771A0BCD-8155-465C-B2CE-5B2CA6D651F0}" type="sibTrans" cxnId="{6F7418DD-DBF5-4656-B42C-6782CB4DB718}">
      <dgm:prSet/>
      <dgm:spPr/>
      <dgm:t>
        <a:bodyPr/>
        <a:lstStyle/>
        <a:p>
          <a:endParaRPr lang="pl-PL"/>
        </a:p>
      </dgm:t>
    </dgm:pt>
    <dgm:pt modelId="{A017BB2F-1624-44E6-AF0B-A86EDAEA6EFE}">
      <dgm:prSet phldrT="[Tekst]"/>
      <dgm:spPr/>
      <dgm:t>
        <a:bodyPr/>
        <a:lstStyle/>
        <a:p>
          <a:r>
            <a:rPr lang="pl-PL" dirty="0"/>
            <a:t>3 pkt</a:t>
          </a:r>
        </a:p>
      </dgm:t>
    </dgm:pt>
    <dgm:pt modelId="{911A2ED4-438B-4595-A041-57F0962CB423}" type="parTrans" cxnId="{4046449D-FB52-4308-AEF7-B2F508A3BA00}">
      <dgm:prSet/>
      <dgm:spPr/>
      <dgm:t>
        <a:bodyPr/>
        <a:lstStyle/>
        <a:p>
          <a:endParaRPr lang="pl-PL"/>
        </a:p>
      </dgm:t>
    </dgm:pt>
    <dgm:pt modelId="{4092AB52-4CA7-49B1-B052-C695EB07159B}" type="sibTrans" cxnId="{4046449D-FB52-4308-AEF7-B2F508A3BA00}">
      <dgm:prSet/>
      <dgm:spPr/>
      <dgm:t>
        <a:bodyPr/>
        <a:lstStyle/>
        <a:p>
          <a:endParaRPr lang="pl-PL"/>
        </a:p>
      </dgm:t>
    </dgm:pt>
    <dgm:pt modelId="{09729E53-ADB6-49E6-A51E-90BF7C42CA61}">
      <dgm:prSet phldrT="[Tekst]"/>
      <dgm:spPr/>
      <dgm:t>
        <a:bodyPr/>
        <a:lstStyle/>
        <a:p>
          <a:r>
            <a:rPr lang="pl-PL" dirty="0"/>
            <a:t>Dobre zaangażowanie w pracę wszystkich członków grupy. Umiejętność współpracy na zadawalającym poziomie.</a:t>
          </a:r>
        </a:p>
      </dgm:t>
    </dgm:pt>
    <dgm:pt modelId="{B041202A-2ABE-4D7B-9A35-DD1E264CFB9D}" type="parTrans" cxnId="{DF31771C-F50B-400A-BFCD-3A2E3BC6BD83}">
      <dgm:prSet/>
      <dgm:spPr/>
      <dgm:t>
        <a:bodyPr/>
        <a:lstStyle/>
        <a:p>
          <a:endParaRPr lang="pl-PL"/>
        </a:p>
      </dgm:t>
    </dgm:pt>
    <dgm:pt modelId="{DC3FC406-AD46-4E81-A440-31AD805ACCA4}" type="sibTrans" cxnId="{DF31771C-F50B-400A-BFCD-3A2E3BC6BD83}">
      <dgm:prSet/>
      <dgm:spPr/>
      <dgm:t>
        <a:bodyPr/>
        <a:lstStyle/>
        <a:p>
          <a:endParaRPr lang="pl-PL"/>
        </a:p>
      </dgm:t>
    </dgm:pt>
    <dgm:pt modelId="{CB57F2EC-E246-445B-9935-8F75B36F04D7}">
      <dgm:prSet phldrT="[Tekst]"/>
      <dgm:spPr/>
      <dgm:t>
        <a:bodyPr/>
        <a:lstStyle/>
        <a:p>
          <a:r>
            <a:rPr lang="pl-PL" dirty="0"/>
            <a:t>4 pkt</a:t>
          </a:r>
        </a:p>
      </dgm:t>
    </dgm:pt>
    <dgm:pt modelId="{751F8A84-F9C9-4816-8B52-37B163D525C2}" type="parTrans" cxnId="{FE99AB6E-48BF-4AC1-891A-883E3D319465}">
      <dgm:prSet/>
      <dgm:spPr/>
      <dgm:t>
        <a:bodyPr/>
        <a:lstStyle/>
        <a:p>
          <a:endParaRPr lang="pl-PL"/>
        </a:p>
      </dgm:t>
    </dgm:pt>
    <dgm:pt modelId="{5EB525D4-90CC-4E25-A69D-712918B8AAAF}" type="sibTrans" cxnId="{FE99AB6E-48BF-4AC1-891A-883E3D319465}">
      <dgm:prSet/>
      <dgm:spPr/>
      <dgm:t>
        <a:bodyPr/>
        <a:lstStyle/>
        <a:p>
          <a:endParaRPr lang="pl-PL"/>
        </a:p>
      </dgm:t>
    </dgm:pt>
    <dgm:pt modelId="{4E196973-7F7D-494A-BB4A-4A4D7B2FFA72}">
      <dgm:prSet phldrT="[Tekst]"/>
      <dgm:spPr/>
      <dgm:t>
        <a:bodyPr/>
        <a:lstStyle/>
        <a:p>
          <a:r>
            <a:rPr lang="pl-PL" dirty="0"/>
            <a:t>Pełne zaangażowanie w pracę wszystkich członków grupy. Wzajemne motywowanie się do pracy. Umiejętność współpracy w grupie na wysokim poziomie.</a:t>
          </a:r>
        </a:p>
      </dgm:t>
    </dgm:pt>
    <dgm:pt modelId="{AA6274A1-1EA5-4E22-B5A4-81A48244DA8B}" type="parTrans" cxnId="{6DD8B26E-F266-4038-B537-43EF729DBF69}">
      <dgm:prSet/>
      <dgm:spPr/>
      <dgm:t>
        <a:bodyPr/>
        <a:lstStyle/>
        <a:p>
          <a:endParaRPr lang="pl-PL"/>
        </a:p>
      </dgm:t>
    </dgm:pt>
    <dgm:pt modelId="{160CBA3A-46DD-4D62-B509-04E28212FF7C}" type="sibTrans" cxnId="{6DD8B26E-F266-4038-B537-43EF729DBF69}">
      <dgm:prSet/>
      <dgm:spPr/>
      <dgm:t>
        <a:bodyPr/>
        <a:lstStyle/>
        <a:p>
          <a:endParaRPr lang="pl-PL"/>
        </a:p>
      </dgm:t>
    </dgm:pt>
    <dgm:pt modelId="{46722506-715C-4913-81C6-1A2DA7D5DE01}" type="pres">
      <dgm:prSet presAssocID="{E100BC8B-1412-4DAB-BC12-959591CE41B4}" presName="Name0" presStyleCnt="0">
        <dgm:presLayoutVars>
          <dgm:dir/>
          <dgm:resizeHandles val="exact"/>
        </dgm:presLayoutVars>
      </dgm:prSet>
      <dgm:spPr/>
      <dgm:t>
        <a:bodyPr/>
        <a:lstStyle/>
        <a:p>
          <a:endParaRPr lang="pl-PL"/>
        </a:p>
      </dgm:t>
    </dgm:pt>
    <dgm:pt modelId="{766D261F-4321-4CF4-8725-1E69B688EF72}" type="pres">
      <dgm:prSet presAssocID="{5A16F7FA-8479-4564-8B81-8080D024587B}" presName="node" presStyleLbl="node1" presStyleIdx="0" presStyleCnt="3">
        <dgm:presLayoutVars>
          <dgm:bulletEnabled val="1"/>
        </dgm:presLayoutVars>
      </dgm:prSet>
      <dgm:spPr/>
      <dgm:t>
        <a:bodyPr/>
        <a:lstStyle/>
        <a:p>
          <a:endParaRPr lang="pl-PL"/>
        </a:p>
      </dgm:t>
    </dgm:pt>
    <dgm:pt modelId="{1C217490-DFB1-4B29-B82D-4C97BE4ECA9A}" type="pres">
      <dgm:prSet presAssocID="{AC5121F0-BD61-4099-9915-7A0007FD427A}" presName="sibTrans" presStyleLbl="sibTrans2D1" presStyleIdx="0" presStyleCnt="2"/>
      <dgm:spPr/>
      <dgm:t>
        <a:bodyPr/>
        <a:lstStyle/>
        <a:p>
          <a:endParaRPr lang="pl-PL"/>
        </a:p>
      </dgm:t>
    </dgm:pt>
    <dgm:pt modelId="{4C4331ED-2AE6-4225-9F0A-BF19D64FC5BA}" type="pres">
      <dgm:prSet presAssocID="{AC5121F0-BD61-4099-9915-7A0007FD427A}" presName="connectorText" presStyleLbl="sibTrans2D1" presStyleIdx="0" presStyleCnt="2"/>
      <dgm:spPr/>
      <dgm:t>
        <a:bodyPr/>
        <a:lstStyle/>
        <a:p>
          <a:endParaRPr lang="pl-PL"/>
        </a:p>
      </dgm:t>
    </dgm:pt>
    <dgm:pt modelId="{DAA902ED-0313-4A8D-BD69-C0CC7709BE1B}" type="pres">
      <dgm:prSet presAssocID="{A017BB2F-1624-44E6-AF0B-A86EDAEA6EFE}" presName="node" presStyleLbl="node1" presStyleIdx="1" presStyleCnt="3">
        <dgm:presLayoutVars>
          <dgm:bulletEnabled val="1"/>
        </dgm:presLayoutVars>
      </dgm:prSet>
      <dgm:spPr/>
      <dgm:t>
        <a:bodyPr/>
        <a:lstStyle/>
        <a:p>
          <a:endParaRPr lang="pl-PL"/>
        </a:p>
      </dgm:t>
    </dgm:pt>
    <dgm:pt modelId="{16B1B405-2687-4925-B6F4-B1B39D47B1A9}" type="pres">
      <dgm:prSet presAssocID="{4092AB52-4CA7-49B1-B052-C695EB07159B}" presName="sibTrans" presStyleLbl="sibTrans2D1" presStyleIdx="1" presStyleCnt="2"/>
      <dgm:spPr/>
      <dgm:t>
        <a:bodyPr/>
        <a:lstStyle/>
        <a:p>
          <a:endParaRPr lang="pl-PL"/>
        </a:p>
      </dgm:t>
    </dgm:pt>
    <dgm:pt modelId="{1FBF3387-A21F-4E03-881E-388F02863ACD}" type="pres">
      <dgm:prSet presAssocID="{4092AB52-4CA7-49B1-B052-C695EB07159B}" presName="connectorText" presStyleLbl="sibTrans2D1" presStyleIdx="1" presStyleCnt="2"/>
      <dgm:spPr/>
      <dgm:t>
        <a:bodyPr/>
        <a:lstStyle/>
        <a:p>
          <a:endParaRPr lang="pl-PL"/>
        </a:p>
      </dgm:t>
    </dgm:pt>
    <dgm:pt modelId="{CBCE65A1-1999-4EE5-9E1A-9E0022102EEC}" type="pres">
      <dgm:prSet presAssocID="{CB57F2EC-E246-445B-9935-8F75B36F04D7}" presName="node" presStyleLbl="node1" presStyleIdx="2" presStyleCnt="3">
        <dgm:presLayoutVars>
          <dgm:bulletEnabled val="1"/>
        </dgm:presLayoutVars>
      </dgm:prSet>
      <dgm:spPr/>
      <dgm:t>
        <a:bodyPr/>
        <a:lstStyle/>
        <a:p>
          <a:endParaRPr lang="pl-PL"/>
        </a:p>
      </dgm:t>
    </dgm:pt>
  </dgm:ptLst>
  <dgm:cxnLst>
    <dgm:cxn modelId="{FE99AB6E-48BF-4AC1-891A-883E3D319465}" srcId="{E100BC8B-1412-4DAB-BC12-959591CE41B4}" destId="{CB57F2EC-E246-445B-9935-8F75B36F04D7}" srcOrd="2" destOrd="0" parTransId="{751F8A84-F9C9-4816-8B52-37B163D525C2}" sibTransId="{5EB525D4-90CC-4E25-A69D-712918B8AAAF}"/>
    <dgm:cxn modelId="{EE3BD166-5C44-4F80-A2BD-310E4AA0E3EC}" type="presOf" srcId="{AC5121F0-BD61-4099-9915-7A0007FD427A}" destId="{4C4331ED-2AE6-4225-9F0A-BF19D64FC5BA}" srcOrd="1" destOrd="0" presId="urn:microsoft.com/office/officeart/2005/8/layout/process1"/>
    <dgm:cxn modelId="{4046449D-FB52-4308-AEF7-B2F508A3BA00}" srcId="{E100BC8B-1412-4DAB-BC12-959591CE41B4}" destId="{A017BB2F-1624-44E6-AF0B-A86EDAEA6EFE}" srcOrd="1" destOrd="0" parTransId="{911A2ED4-438B-4595-A041-57F0962CB423}" sibTransId="{4092AB52-4CA7-49B1-B052-C695EB07159B}"/>
    <dgm:cxn modelId="{34B84D60-8DB6-4B57-BE70-F0514C2AD0F1}" type="presOf" srcId="{09729E53-ADB6-49E6-A51E-90BF7C42CA61}" destId="{DAA902ED-0313-4A8D-BD69-C0CC7709BE1B}" srcOrd="0" destOrd="1" presId="urn:microsoft.com/office/officeart/2005/8/layout/process1"/>
    <dgm:cxn modelId="{F0C3B315-5927-41F4-B337-F2BD63CD6851}" type="presOf" srcId="{743E523E-F6E9-4085-A585-F0219C672B6A}" destId="{766D261F-4321-4CF4-8725-1E69B688EF72}" srcOrd="0" destOrd="1" presId="urn:microsoft.com/office/officeart/2005/8/layout/process1"/>
    <dgm:cxn modelId="{3D35EA39-51FD-4D21-8637-47FECE2C94A7}" type="presOf" srcId="{A017BB2F-1624-44E6-AF0B-A86EDAEA6EFE}" destId="{DAA902ED-0313-4A8D-BD69-C0CC7709BE1B}" srcOrd="0" destOrd="0" presId="urn:microsoft.com/office/officeart/2005/8/layout/process1"/>
    <dgm:cxn modelId="{189E997D-82BF-49C9-AABF-F346013867ED}" srcId="{E100BC8B-1412-4DAB-BC12-959591CE41B4}" destId="{5A16F7FA-8479-4564-8B81-8080D024587B}" srcOrd="0" destOrd="0" parTransId="{2AA21F25-C468-4CAF-8395-E6BA4F59A546}" sibTransId="{AC5121F0-BD61-4099-9915-7A0007FD427A}"/>
    <dgm:cxn modelId="{24FD5BD6-8C5D-40BE-8F68-21FD5EE72DC4}" type="presOf" srcId="{AC5121F0-BD61-4099-9915-7A0007FD427A}" destId="{1C217490-DFB1-4B29-B82D-4C97BE4ECA9A}" srcOrd="0" destOrd="0" presId="urn:microsoft.com/office/officeart/2005/8/layout/process1"/>
    <dgm:cxn modelId="{205B8CCF-1EF9-4767-A988-04FADE0ACC83}" type="presOf" srcId="{4092AB52-4CA7-49B1-B052-C695EB07159B}" destId="{16B1B405-2687-4925-B6F4-B1B39D47B1A9}" srcOrd="0" destOrd="0" presId="urn:microsoft.com/office/officeart/2005/8/layout/process1"/>
    <dgm:cxn modelId="{6F7418DD-DBF5-4656-B42C-6782CB4DB718}" srcId="{5A16F7FA-8479-4564-8B81-8080D024587B}" destId="{743E523E-F6E9-4085-A585-F0219C672B6A}" srcOrd="0" destOrd="0" parTransId="{041FCEA3-F38C-4748-B083-9A0ACB79E814}" sibTransId="{771A0BCD-8155-465C-B2CE-5B2CA6D651F0}"/>
    <dgm:cxn modelId="{6DD8B26E-F266-4038-B537-43EF729DBF69}" srcId="{CB57F2EC-E246-445B-9935-8F75B36F04D7}" destId="{4E196973-7F7D-494A-BB4A-4A4D7B2FFA72}" srcOrd="0" destOrd="0" parTransId="{AA6274A1-1EA5-4E22-B5A4-81A48244DA8B}" sibTransId="{160CBA3A-46DD-4D62-B509-04E28212FF7C}"/>
    <dgm:cxn modelId="{CAF4051D-EA07-4710-8055-2C114D1A196E}" type="presOf" srcId="{CB57F2EC-E246-445B-9935-8F75B36F04D7}" destId="{CBCE65A1-1999-4EE5-9E1A-9E0022102EEC}" srcOrd="0" destOrd="0" presId="urn:microsoft.com/office/officeart/2005/8/layout/process1"/>
    <dgm:cxn modelId="{5F0EF9A6-6FFD-41B9-800C-992A46ADBB13}" type="presOf" srcId="{5A16F7FA-8479-4564-8B81-8080D024587B}" destId="{766D261F-4321-4CF4-8725-1E69B688EF72}" srcOrd="0" destOrd="0" presId="urn:microsoft.com/office/officeart/2005/8/layout/process1"/>
    <dgm:cxn modelId="{DF31771C-F50B-400A-BFCD-3A2E3BC6BD83}" srcId="{A017BB2F-1624-44E6-AF0B-A86EDAEA6EFE}" destId="{09729E53-ADB6-49E6-A51E-90BF7C42CA61}" srcOrd="0" destOrd="0" parTransId="{B041202A-2ABE-4D7B-9A35-DD1E264CFB9D}" sibTransId="{DC3FC406-AD46-4E81-A440-31AD805ACCA4}"/>
    <dgm:cxn modelId="{32C7143B-57BE-47CC-93CD-644FAAD1AA9E}" type="presOf" srcId="{E100BC8B-1412-4DAB-BC12-959591CE41B4}" destId="{46722506-715C-4913-81C6-1A2DA7D5DE01}" srcOrd="0" destOrd="0" presId="urn:microsoft.com/office/officeart/2005/8/layout/process1"/>
    <dgm:cxn modelId="{8149C479-345A-4263-B38B-07DE40CD3349}" type="presOf" srcId="{4092AB52-4CA7-49B1-B052-C695EB07159B}" destId="{1FBF3387-A21F-4E03-881E-388F02863ACD}" srcOrd="1" destOrd="0" presId="urn:microsoft.com/office/officeart/2005/8/layout/process1"/>
    <dgm:cxn modelId="{ABF45A70-11F4-46AD-92F1-735107A931D7}" type="presOf" srcId="{4E196973-7F7D-494A-BB4A-4A4D7B2FFA72}" destId="{CBCE65A1-1999-4EE5-9E1A-9E0022102EEC}" srcOrd="0" destOrd="1" presId="urn:microsoft.com/office/officeart/2005/8/layout/process1"/>
    <dgm:cxn modelId="{68B5BBFA-4A7E-4522-A000-ED39680FE762}" type="presParOf" srcId="{46722506-715C-4913-81C6-1A2DA7D5DE01}" destId="{766D261F-4321-4CF4-8725-1E69B688EF72}" srcOrd="0" destOrd="0" presId="urn:microsoft.com/office/officeart/2005/8/layout/process1"/>
    <dgm:cxn modelId="{24E1D01C-6AA6-426B-A56E-0F44832631F0}" type="presParOf" srcId="{46722506-715C-4913-81C6-1A2DA7D5DE01}" destId="{1C217490-DFB1-4B29-B82D-4C97BE4ECA9A}" srcOrd="1" destOrd="0" presId="urn:microsoft.com/office/officeart/2005/8/layout/process1"/>
    <dgm:cxn modelId="{CA06CE1E-55C7-4E6A-8953-31D3F771D19F}" type="presParOf" srcId="{1C217490-DFB1-4B29-B82D-4C97BE4ECA9A}" destId="{4C4331ED-2AE6-4225-9F0A-BF19D64FC5BA}" srcOrd="0" destOrd="0" presId="urn:microsoft.com/office/officeart/2005/8/layout/process1"/>
    <dgm:cxn modelId="{9D0F9ADA-619D-4BC0-A371-BE0EA01F134B}" type="presParOf" srcId="{46722506-715C-4913-81C6-1A2DA7D5DE01}" destId="{DAA902ED-0313-4A8D-BD69-C0CC7709BE1B}" srcOrd="2" destOrd="0" presId="urn:microsoft.com/office/officeart/2005/8/layout/process1"/>
    <dgm:cxn modelId="{F593C5AB-3188-4365-8484-177F2E25F4C4}" type="presParOf" srcId="{46722506-715C-4913-81C6-1A2DA7D5DE01}" destId="{16B1B405-2687-4925-B6F4-B1B39D47B1A9}" srcOrd="3" destOrd="0" presId="urn:microsoft.com/office/officeart/2005/8/layout/process1"/>
    <dgm:cxn modelId="{3B9FDFD4-9A1E-4D91-9047-AA5A60CCDE62}" type="presParOf" srcId="{16B1B405-2687-4925-B6F4-B1B39D47B1A9}" destId="{1FBF3387-A21F-4E03-881E-388F02863ACD}" srcOrd="0" destOrd="0" presId="urn:microsoft.com/office/officeart/2005/8/layout/process1"/>
    <dgm:cxn modelId="{C9EB4028-2B0C-41C5-97CC-58CE57EDAE99}" type="presParOf" srcId="{46722506-715C-4913-81C6-1A2DA7D5DE01}" destId="{CBCE65A1-1999-4EE5-9E1A-9E0022102EEC}" srcOrd="4" destOrd="0" presId="urn:microsoft.com/office/officeart/2005/8/layout/process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98D307-BFAA-4D97-9DC9-EE6AB3EA965A}" type="doc">
      <dgm:prSet loTypeId="urn:microsoft.com/office/officeart/2005/8/layout/pyramid2" loCatId="list" qsTypeId="urn:microsoft.com/office/officeart/2005/8/quickstyle/simple2" qsCatId="simple" csTypeId="urn:microsoft.com/office/officeart/2005/8/colors/accent1_2" csCatId="accent1" phldr="1"/>
      <dgm:spPr/>
    </dgm:pt>
    <dgm:pt modelId="{D8063049-7493-41D4-B1CC-A03AC1B1AFDC}">
      <dgm:prSet phldrT="[Tekst]"/>
      <dgm:spPr/>
      <dgm:t>
        <a:bodyPr/>
        <a:lstStyle/>
        <a:p>
          <a:r>
            <a:rPr lang="pl-PL" dirty="0"/>
            <a:t>16 pkt</a:t>
          </a:r>
          <a:br>
            <a:rPr lang="pl-PL" dirty="0"/>
          </a:br>
          <a:r>
            <a:rPr lang="pl-PL" dirty="0"/>
            <a:t>celujący</a:t>
          </a:r>
        </a:p>
      </dgm:t>
    </dgm:pt>
    <dgm:pt modelId="{E844E0A0-6934-4E22-8DB8-4AD9955F1EE3}" type="parTrans" cxnId="{CE007BEA-CF59-4AEA-AF84-72AE0C84D543}">
      <dgm:prSet/>
      <dgm:spPr/>
      <dgm:t>
        <a:bodyPr/>
        <a:lstStyle/>
        <a:p>
          <a:endParaRPr lang="pl-PL"/>
        </a:p>
      </dgm:t>
    </dgm:pt>
    <dgm:pt modelId="{FC0669D5-0C79-403E-9A37-22B82EF431F3}" type="sibTrans" cxnId="{CE007BEA-CF59-4AEA-AF84-72AE0C84D543}">
      <dgm:prSet/>
      <dgm:spPr/>
      <dgm:t>
        <a:bodyPr/>
        <a:lstStyle/>
        <a:p>
          <a:endParaRPr lang="pl-PL"/>
        </a:p>
      </dgm:t>
    </dgm:pt>
    <dgm:pt modelId="{EDC471C4-26D6-4ABB-A2F2-0A4B2A2468B3}">
      <dgm:prSet phldrT="[Tekst]"/>
      <dgm:spPr/>
      <dgm:t>
        <a:bodyPr/>
        <a:lstStyle/>
        <a:p>
          <a:r>
            <a:rPr lang="pl-PL" dirty="0"/>
            <a:t>15-13 pkt</a:t>
          </a:r>
          <a:br>
            <a:rPr lang="pl-PL" dirty="0"/>
          </a:br>
          <a:r>
            <a:rPr lang="pl-PL" dirty="0"/>
            <a:t>bardzo dobry</a:t>
          </a:r>
        </a:p>
      </dgm:t>
    </dgm:pt>
    <dgm:pt modelId="{C21428C6-67F0-481A-9674-A8449B505BA5}" type="parTrans" cxnId="{207194A5-D682-46B9-AF52-CE4AD2A92CC6}">
      <dgm:prSet/>
      <dgm:spPr/>
      <dgm:t>
        <a:bodyPr/>
        <a:lstStyle/>
        <a:p>
          <a:endParaRPr lang="pl-PL"/>
        </a:p>
      </dgm:t>
    </dgm:pt>
    <dgm:pt modelId="{F86B6B0B-3A18-4A98-AA8E-AD60E92A46FC}" type="sibTrans" cxnId="{207194A5-D682-46B9-AF52-CE4AD2A92CC6}">
      <dgm:prSet/>
      <dgm:spPr/>
      <dgm:t>
        <a:bodyPr/>
        <a:lstStyle/>
        <a:p>
          <a:endParaRPr lang="pl-PL"/>
        </a:p>
      </dgm:t>
    </dgm:pt>
    <dgm:pt modelId="{2272E22D-0414-47B6-B861-2A354CA76915}">
      <dgm:prSet phldrT="[Tekst]"/>
      <dgm:spPr/>
      <dgm:t>
        <a:bodyPr/>
        <a:lstStyle/>
        <a:p>
          <a:r>
            <a:rPr lang="pl-PL" dirty="0"/>
            <a:t>12-10 pkt</a:t>
          </a:r>
          <a:br>
            <a:rPr lang="pl-PL" dirty="0"/>
          </a:br>
          <a:r>
            <a:rPr lang="pl-PL" dirty="0"/>
            <a:t>dobry</a:t>
          </a:r>
        </a:p>
      </dgm:t>
    </dgm:pt>
    <dgm:pt modelId="{60A2EE8C-4525-4E19-A7C2-B2194FAE7747}" type="parTrans" cxnId="{F76C4D90-E539-4A3A-98CC-75ED44D55C07}">
      <dgm:prSet/>
      <dgm:spPr/>
      <dgm:t>
        <a:bodyPr/>
        <a:lstStyle/>
        <a:p>
          <a:endParaRPr lang="pl-PL"/>
        </a:p>
      </dgm:t>
    </dgm:pt>
    <dgm:pt modelId="{3FFEB8F4-F76F-4A14-9E8D-6329C03DB0FD}" type="sibTrans" cxnId="{F76C4D90-E539-4A3A-98CC-75ED44D55C07}">
      <dgm:prSet/>
      <dgm:spPr/>
      <dgm:t>
        <a:bodyPr/>
        <a:lstStyle/>
        <a:p>
          <a:endParaRPr lang="pl-PL"/>
        </a:p>
      </dgm:t>
    </dgm:pt>
    <dgm:pt modelId="{10F0BCA8-E511-4366-A71A-BC7B3C73FA8B}">
      <dgm:prSet phldrT="[Tekst]"/>
      <dgm:spPr/>
      <dgm:t>
        <a:bodyPr/>
        <a:lstStyle/>
        <a:p>
          <a:r>
            <a:rPr lang="pl-PL" dirty="0"/>
            <a:t>9-7 pkt</a:t>
          </a:r>
          <a:br>
            <a:rPr lang="pl-PL" dirty="0"/>
          </a:br>
          <a:r>
            <a:rPr lang="pl-PL" dirty="0"/>
            <a:t>dostateczny</a:t>
          </a:r>
        </a:p>
      </dgm:t>
    </dgm:pt>
    <dgm:pt modelId="{0C0D6BF3-19E5-4D05-8512-B201896E9BFA}" type="parTrans" cxnId="{A61D65A6-2413-4969-9945-642AACA94B18}">
      <dgm:prSet/>
      <dgm:spPr/>
      <dgm:t>
        <a:bodyPr/>
        <a:lstStyle/>
        <a:p>
          <a:endParaRPr lang="pl-PL"/>
        </a:p>
      </dgm:t>
    </dgm:pt>
    <dgm:pt modelId="{280894DA-21F6-4438-A26C-8425B6B388FB}" type="sibTrans" cxnId="{A61D65A6-2413-4969-9945-642AACA94B18}">
      <dgm:prSet/>
      <dgm:spPr/>
      <dgm:t>
        <a:bodyPr/>
        <a:lstStyle/>
        <a:p>
          <a:endParaRPr lang="pl-PL"/>
        </a:p>
      </dgm:t>
    </dgm:pt>
    <dgm:pt modelId="{F893FA8B-B776-4162-A91B-B82610C26CE4}">
      <dgm:prSet phldrT="[Tekst]"/>
      <dgm:spPr/>
      <dgm:t>
        <a:bodyPr/>
        <a:lstStyle/>
        <a:p>
          <a:r>
            <a:rPr lang="pl-PL" dirty="0"/>
            <a:t>6-5</a:t>
          </a:r>
          <a:br>
            <a:rPr lang="pl-PL" dirty="0"/>
          </a:br>
          <a:r>
            <a:rPr lang="pl-PL" dirty="0"/>
            <a:t>dopuszczający</a:t>
          </a:r>
        </a:p>
      </dgm:t>
    </dgm:pt>
    <dgm:pt modelId="{34B0437A-3CC7-4168-B0D6-2D396C807ABC}" type="parTrans" cxnId="{F8BCBCD2-0DE5-4B08-B53E-80EBC99F500B}">
      <dgm:prSet/>
      <dgm:spPr/>
      <dgm:t>
        <a:bodyPr/>
        <a:lstStyle/>
        <a:p>
          <a:endParaRPr lang="pl-PL"/>
        </a:p>
      </dgm:t>
    </dgm:pt>
    <dgm:pt modelId="{70460CDA-86E6-43F1-92F3-635305F86151}" type="sibTrans" cxnId="{F8BCBCD2-0DE5-4B08-B53E-80EBC99F500B}">
      <dgm:prSet/>
      <dgm:spPr/>
      <dgm:t>
        <a:bodyPr/>
        <a:lstStyle/>
        <a:p>
          <a:endParaRPr lang="pl-PL"/>
        </a:p>
      </dgm:t>
    </dgm:pt>
    <dgm:pt modelId="{35C7B276-D57D-4FF4-8F0C-B99055EA1493}">
      <dgm:prSet phldrT="[Tekst]"/>
      <dgm:spPr/>
      <dgm:t>
        <a:bodyPr/>
        <a:lstStyle/>
        <a:p>
          <a:r>
            <a:rPr lang="pl-PL" dirty="0"/>
            <a:t>&lt;5</a:t>
          </a:r>
          <a:br>
            <a:rPr lang="pl-PL" dirty="0"/>
          </a:br>
          <a:r>
            <a:rPr lang="pl-PL" dirty="0"/>
            <a:t>niedostateczny</a:t>
          </a:r>
        </a:p>
      </dgm:t>
    </dgm:pt>
    <dgm:pt modelId="{CF2AC14E-E4E2-4BED-9076-281CA7F4EEC5}" type="parTrans" cxnId="{E97D67C7-F208-4766-A435-AACF245017E7}">
      <dgm:prSet/>
      <dgm:spPr/>
      <dgm:t>
        <a:bodyPr/>
        <a:lstStyle/>
        <a:p>
          <a:endParaRPr lang="pl-PL"/>
        </a:p>
      </dgm:t>
    </dgm:pt>
    <dgm:pt modelId="{DA374BE0-E313-4613-9F6C-6C2209C0AFB8}" type="sibTrans" cxnId="{E97D67C7-F208-4766-A435-AACF245017E7}">
      <dgm:prSet/>
      <dgm:spPr/>
      <dgm:t>
        <a:bodyPr/>
        <a:lstStyle/>
        <a:p>
          <a:endParaRPr lang="pl-PL"/>
        </a:p>
      </dgm:t>
    </dgm:pt>
    <dgm:pt modelId="{6BF43357-35C6-4FB4-AA92-2D696A28F3AF}" type="pres">
      <dgm:prSet presAssocID="{3E98D307-BFAA-4D97-9DC9-EE6AB3EA965A}" presName="compositeShape" presStyleCnt="0">
        <dgm:presLayoutVars>
          <dgm:dir/>
          <dgm:resizeHandles/>
        </dgm:presLayoutVars>
      </dgm:prSet>
      <dgm:spPr/>
    </dgm:pt>
    <dgm:pt modelId="{05711E3F-6314-42A8-9985-226A9628CCDE}" type="pres">
      <dgm:prSet presAssocID="{3E98D307-BFAA-4D97-9DC9-EE6AB3EA965A}" presName="pyramid" presStyleLbl="node1" presStyleIdx="0" presStyleCnt="1"/>
      <dgm:spPr/>
    </dgm:pt>
    <dgm:pt modelId="{47D63C18-15A7-4CE9-BFE6-4DADD281294D}" type="pres">
      <dgm:prSet presAssocID="{3E98D307-BFAA-4D97-9DC9-EE6AB3EA965A}" presName="theList" presStyleCnt="0"/>
      <dgm:spPr/>
    </dgm:pt>
    <dgm:pt modelId="{179DC473-1E1F-400E-98F3-E2CB00259FBF}" type="pres">
      <dgm:prSet presAssocID="{D8063049-7493-41D4-B1CC-A03AC1B1AFDC}" presName="aNode" presStyleLbl="fgAcc1" presStyleIdx="0" presStyleCnt="6">
        <dgm:presLayoutVars>
          <dgm:bulletEnabled val="1"/>
        </dgm:presLayoutVars>
      </dgm:prSet>
      <dgm:spPr/>
      <dgm:t>
        <a:bodyPr/>
        <a:lstStyle/>
        <a:p>
          <a:endParaRPr lang="pl-PL"/>
        </a:p>
      </dgm:t>
    </dgm:pt>
    <dgm:pt modelId="{4F9B61DD-CC05-4146-B093-0D99989F1ACF}" type="pres">
      <dgm:prSet presAssocID="{D8063049-7493-41D4-B1CC-A03AC1B1AFDC}" presName="aSpace" presStyleCnt="0"/>
      <dgm:spPr/>
    </dgm:pt>
    <dgm:pt modelId="{744B7A8C-D0F7-4DFB-92D4-08782DEFB58C}" type="pres">
      <dgm:prSet presAssocID="{EDC471C4-26D6-4ABB-A2F2-0A4B2A2468B3}" presName="aNode" presStyleLbl="fgAcc1" presStyleIdx="1" presStyleCnt="6">
        <dgm:presLayoutVars>
          <dgm:bulletEnabled val="1"/>
        </dgm:presLayoutVars>
      </dgm:prSet>
      <dgm:spPr/>
      <dgm:t>
        <a:bodyPr/>
        <a:lstStyle/>
        <a:p>
          <a:endParaRPr lang="pl-PL"/>
        </a:p>
      </dgm:t>
    </dgm:pt>
    <dgm:pt modelId="{6146E7C5-6638-412D-A83A-EE9E9DE9E71D}" type="pres">
      <dgm:prSet presAssocID="{EDC471C4-26D6-4ABB-A2F2-0A4B2A2468B3}" presName="aSpace" presStyleCnt="0"/>
      <dgm:spPr/>
    </dgm:pt>
    <dgm:pt modelId="{4F267BF5-56E4-49E4-A054-7B6142E4E6F8}" type="pres">
      <dgm:prSet presAssocID="{2272E22D-0414-47B6-B861-2A354CA76915}" presName="aNode" presStyleLbl="fgAcc1" presStyleIdx="2" presStyleCnt="6">
        <dgm:presLayoutVars>
          <dgm:bulletEnabled val="1"/>
        </dgm:presLayoutVars>
      </dgm:prSet>
      <dgm:spPr/>
      <dgm:t>
        <a:bodyPr/>
        <a:lstStyle/>
        <a:p>
          <a:endParaRPr lang="pl-PL"/>
        </a:p>
      </dgm:t>
    </dgm:pt>
    <dgm:pt modelId="{941190D1-CE0F-4044-9C8D-C1E13D5046F3}" type="pres">
      <dgm:prSet presAssocID="{2272E22D-0414-47B6-B861-2A354CA76915}" presName="aSpace" presStyleCnt="0"/>
      <dgm:spPr/>
    </dgm:pt>
    <dgm:pt modelId="{04EE964E-9F84-4170-8CDA-2208C3B54145}" type="pres">
      <dgm:prSet presAssocID="{10F0BCA8-E511-4366-A71A-BC7B3C73FA8B}" presName="aNode" presStyleLbl="fgAcc1" presStyleIdx="3" presStyleCnt="6">
        <dgm:presLayoutVars>
          <dgm:bulletEnabled val="1"/>
        </dgm:presLayoutVars>
      </dgm:prSet>
      <dgm:spPr/>
      <dgm:t>
        <a:bodyPr/>
        <a:lstStyle/>
        <a:p>
          <a:endParaRPr lang="pl-PL"/>
        </a:p>
      </dgm:t>
    </dgm:pt>
    <dgm:pt modelId="{1F206BB2-4FE3-4554-A4E6-98451D6C7E5C}" type="pres">
      <dgm:prSet presAssocID="{10F0BCA8-E511-4366-A71A-BC7B3C73FA8B}" presName="aSpace" presStyleCnt="0"/>
      <dgm:spPr/>
    </dgm:pt>
    <dgm:pt modelId="{6E4AB2C1-9222-4CD4-8FB4-BA84D853531E}" type="pres">
      <dgm:prSet presAssocID="{F893FA8B-B776-4162-A91B-B82610C26CE4}" presName="aNode" presStyleLbl="fgAcc1" presStyleIdx="4" presStyleCnt="6">
        <dgm:presLayoutVars>
          <dgm:bulletEnabled val="1"/>
        </dgm:presLayoutVars>
      </dgm:prSet>
      <dgm:spPr/>
      <dgm:t>
        <a:bodyPr/>
        <a:lstStyle/>
        <a:p>
          <a:endParaRPr lang="pl-PL"/>
        </a:p>
      </dgm:t>
    </dgm:pt>
    <dgm:pt modelId="{46BAAE07-DD9A-4AAA-B1F4-E4916E92473B}" type="pres">
      <dgm:prSet presAssocID="{F893FA8B-B776-4162-A91B-B82610C26CE4}" presName="aSpace" presStyleCnt="0"/>
      <dgm:spPr/>
    </dgm:pt>
    <dgm:pt modelId="{DCA0C98B-022D-46AE-926A-EF8CFD83C5DB}" type="pres">
      <dgm:prSet presAssocID="{35C7B276-D57D-4FF4-8F0C-B99055EA1493}" presName="aNode" presStyleLbl="fgAcc1" presStyleIdx="5" presStyleCnt="6">
        <dgm:presLayoutVars>
          <dgm:bulletEnabled val="1"/>
        </dgm:presLayoutVars>
      </dgm:prSet>
      <dgm:spPr/>
      <dgm:t>
        <a:bodyPr/>
        <a:lstStyle/>
        <a:p>
          <a:endParaRPr lang="pl-PL"/>
        </a:p>
      </dgm:t>
    </dgm:pt>
    <dgm:pt modelId="{56E15C34-3F9C-4E9E-8BC6-A8A763E07C98}" type="pres">
      <dgm:prSet presAssocID="{35C7B276-D57D-4FF4-8F0C-B99055EA1493}" presName="aSpace" presStyleCnt="0"/>
      <dgm:spPr/>
    </dgm:pt>
  </dgm:ptLst>
  <dgm:cxnLst>
    <dgm:cxn modelId="{AD7EB306-EA79-4172-9FE4-8D062965253A}" type="presOf" srcId="{EDC471C4-26D6-4ABB-A2F2-0A4B2A2468B3}" destId="{744B7A8C-D0F7-4DFB-92D4-08782DEFB58C}" srcOrd="0" destOrd="0" presId="urn:microsoft.com/office/officeart/2005/8/layout/pyramid2"/>
    <dgm:cxn modelId="{CE007BEA-CF59-4AEA-AF84-72AE0C84D543}" srcId="{3E98D307-BFAA-4D97-9DC9-EE6AB3EA965A}" destId="{D8063049-7493-41D4-B1CC-A03AC1B1AFDC}" srcOrd="0" destOrd="0" parTransId="{E844E0A0-6934-4E22-8DB8-4AD9955F1EE3}" sibTransId="{FC0669D5-0C79-403E-9A37-22B82EF431F3}"/>
    <dgm:cxn modelId="{1CEB3F00-6453-4818-8989-B3F2789E89F3}" type="presOf" srcId="{2272E22D-0414-47B6-B861-2A354CA76915}" destId="{4F267BF5-56E4-49E4-A054-7B6142E4E6F8}" srcOrd="0" destOrd="0" presId="urn:microsoft.com/office/officeart/2005/8/layout/pyramid2"/>
    <dgm:cxn modelId="{207194A5-D682-46B9-AF52-CE4AD2A92CC6}" srcId="{3E98D307-BFAA-4D97-9DC9-EE6AB3EA965A}" destId="{EDC471C4-26D6-4ABB-A2F2-0A4B2A2468B3}" srcOrd="1" destOrd="0" parTransId="{C21428C6-67F0-481A-9674-A8449B505BA5}" sibTransId="{F86B6B0B-3A18-4A98-AA8E-AD60E92A46FC}"/>
    <dgm:cxn modelId="{EF6E1122-BE6A-4A02-8A38-1D148E6FF913}" type="presOf" srcId="{35C7B276-D57D-4FF4-8F0C-B99055EA1493}" destId="{DCA0C98B-022D-46AE-926A-EF8CFD83C5DB}" srcOrd="0" destOrd="0" presId="urn:microsoft.com/office/officeart/2005/8/layout/pyramid2"/>
    <dgm:cxn modelId="{B27E12F6-B30F-48E4-B2A2-92E24A531E63}" type="presOf" srcId="{D8063049-7493-41D4-B1CC-A03AC1B1AFDC}" destId="{179DC473-1E1F-400E-98F3-E2CB00259FBF}" srcOrd="0" destOrd="0" presId="urn:microsoft.com/office/officeart/2005/8/layout/pyramid2"/>
    <dgm:cxn modelId="{F8BCBCD2-0DE5-4B08-B53E-80EBC99F500B}" srcId="{3E98D307-BFAA-4D97-9DC9-EE6AB3EA965A}" destId="{F893FA8B-B776-4162-A91B-B82610C26CE4}" srcOrd="4" destOrd="0" parTransId="{34B0437A-3CC7-4168-B0D6-2D396C807ABC}" sibTransId="{70460CDA-86E6-43F1-92F3-635305F86151}"/>
    <dgm:cxn modelId="{60217006-A749-48DB-B8C2-9E79E9373B08}" type="presOf" srcId="{F893FA8B-B776-4162-A91B-B82610C26CE4}" destId="{6E4AB2C1-9222-4CD4-8FB4-BA84D853531E}" srcOrd="0" destOrd="0" presId="urn:microsoft.com/office/officeart/2005/8/layout/pyramid2"/>
    <dgm:cxn modelId="{F76C4D90-E539-4A3A-98CC-75ED44D55C07}" srcId="{3E98D307-BFAA-4D97-9DC9-EE6AB3EA965A}" destId="{2272E22D-0414-47B6-B861-2A354CA76915}" srcOrd="2" destOrd="0" parTransId="{60A2EE8C-4525-4E19-A7C2-B2194FAE7747}" sibTransId="{3FFEB8F4-F76F-4A14-9E8D-6329C03DB0FD}"/>
    <dgm:cxn modelId="{E97D67C7-F208-4766-A435-AACF245017E7}" srcId="{3E98D307-BFAA-4D97-9DC9-EE6AB3EA965A}" destId="{35C7B276-D57D-4FF4-8F0C-B99055EA1493}" srcOrd="5" destOrd="0" parTransId="{CF2AC14E-E4E2-4BED-9076-281CA7F4EEC5}" sibTransId="{DA374BE0-E313-4613-9F6C-6C2209C0AFB8}"/>
    <dgm:cxn modelId="{A61D65A6-2413-4969-9945-642AACA94B18}" srcId="{3E98D307-BFAA-4D97-9DC9-EE6AB3EA965A}" destId="{10F0BCA8-E511-4366-A71A-BC7B3C73FA8B}" srcOrd="3" destOrd="0" parTransId="{0C0D6BF3-19E5-4D05-8512-B201896E9BFA}" sibTransId="{280894DA-21F6-4438-A26C-8425B6B388FB}"/>
    <dgm:cxn modelId="{BA8EDE70-9392-4214-B5E8-800EF5F86233}" type="presOf" srcId="{3E98D307-BFAA-4D97-9DC9-EE6AB3EA965A}" destId="{6BF43357-35C6-4FB4-AA92-2D696A28F3AF}" srcOrd="0" destOrd="0" presId="urn:microsoft.com/office/officeart/2005/8/layout/pyramid2"/>
    <dgm:cxn modelId="{E5650654-0742-4BCB-84B0-6CA518869370}" type="presOf" srcId="{10F0BCA8-E511-4366-A71A-BC7B3C73FA8B}" destId="{04EE964E-9F84-4170-8CDA-2208C3B54145}" srcOrd="0" destOrd="0" presId="urn:microsoft.com/office/officeart/2005/8/layout/pyramid2"/>
    <dgm:cxn modelId="{C19DBD33-5102-45E9-ADEC-99471EDE8736}" type="presParOf" srcId="{6BF43357-35C6-4FB4-AA92-2D696A28F3AF}" destId="{05711E3F-6314-42A8-9985-226A9628CCDE}" srcOrd="0" destOrd="0" presId="urn:microsoft.com/office/officeart/2005/8/layout/pyramid2"/>
    <dgm:cxn modelId="{3705B69D-CEC9-4B6A-8F43-8CC3A8301B3C}" type="presParOf" srcId="{6BF43357-35C6-4FB4-AA92-2D696A28F3AF}" destId="{47D63C18-15A7-4CE9-BFE6-4DADD281294D}" srcOrd="1" destOrd="0" presId="urn:microsoft.com/office/officeart/2005/8/layout/pyramid2"/>
    <dgm:cxn modelId="{91A9C366-B21C-4DFA-983B-D04AA24A7FDD}" type="presParOf" srcId="{47D63C18-15A7-4CE9-BFE6-4DADD281294D}" destId="{179DC473-1E1F-400E-98F3-E2CB00259FBF}" srcOrd="0" destOrd="0" presId="urn:microsoft.com/office/officeart/2005/8/layout/pyramid2"/>
    <dgm:cxn modelId="{C34CEB71-62E9-46F6-9E68-7C0F6F8DE0D9}" type="presParOf" srcId="{47D63C18-15A7-4CE9-BFE6-4DADD281294D}" destId="{4F9B61DD-CC05-4146-B093-0D99989F1ACF}" srcOrd="1" destOrd="0" presId="urn:microsoft.com/office/officeart/2005/8/layout/pyramid2"/>
    <dgm:cxn modelId="{4A86A81F-9CFA-4FA8-9C2F-2B4FBDCAE011}" type="presParOf" srcId="{47D63C18-15A7-4CE9-BFE6-4DADD281294D}" destId="{744B7A8C-D0F7-4DFB-92D4-08782DEFB58C}" srcOrd="2" destOrd="0" presId="urn:microsoft.com/office/officeart/2005/8/layout/pyramid2"/>
    <dgm:cxn modelId="{E0F9D2D7-40CC-4DE0-896C-AC5EEF84AFAE}" type="presParOf" srcId="{47D63C18-15A7-4CE9-BFE6-4DADD281294D}" destId="{6146E7C5-6638-412D-A83A-EE9E9DE9E71D}" srcOrd="3" destOrd="0" presId="urn:microsoft.com/office/officeart/2005/8/layout/pyramid2"/>
    <dgm:cxn modelId="{C0EF49D9-01F6-4ACB-978B-1A3FB15936F8}" type="presParOf" srcId="{47D63C18-15A7-4CE9-BFE6-4DADD281294D}" destId="{4F267BF5-56E4-49E4-A054-7B6142E4E6F8}" srcOrd="4" destOrd="0" presId="urn:microsoft.com/office/officeart/2005/8/layout/pyramid2"/>
    <dgm:cxn modelId="{FFF41CFC-2875-48E5-8C51-3D16F8F11FB3}" type="presParOf" srcId="{47D63C18-15A7-4CE9-BFE6-4DADD281294D}" destId="{941190D1-CE0F-4044-9C8D-C1E13D5046F3}" srcOrd="5" destOrd="0" presId="urn:microsoft.com/office/officeart/2005/8/layout/pyramid2"/>
    <dgm:cxn modelId="{005013EA-BFF0-4632-8DF9-34FAA6CC130E}" type="presParOf" srcId="{47D63C18-15A7-4CE9-BFE6-4DADD281294D}" destId="{04EE964E-9F84-4170-8CDA-2208C3B54145}" srcOrd="6" destOrd="0" presId="urn:microsoft.com/office/officeart/2005/8/layout/pyramid2"/>
    <dgm:cxn modelId="{F79BC15C-8E86-4E92-BB9A-73A3F81FDED5}" type="presParOf" srcId="{47D63C18-15A7-4CE9-BFE6-4DADD281294D}" destId="{1F206BB2-4FE3-4554-A4E6-98451D6C7E5C}" srcOrd="7" destOrd="0" presId="urn:microsoft.com/office/officeart/2005/8/layout/pyramid2"/>
    <dgm:cxn modelId="{170F45F9-BB56-4C01-99F8-DEEA89814EFA}" type="presParOf" srcId="{47D63C18-15A7-4CE9-BFE6-4DADD281294D}" destId="{6E4AB2C1-9222-4CD4-8FB4-BA84D853531E}" srcOrd="8" destOrd="0" presId="urn:microsoft.com/office/officeart/2005/8/layout/pyramid2"/>
    <dgm:cxn modelId="{282F1D72-45CF-407E-89F8-D34B1F009E14}" type="presParOf" srcId="{47D63C18-15A7-4CE9-BFE6-4DADD281294D}" destId="{46BAAE07-DD9A-4AAA-B1F4-E4916E92473B}" srcOrd="9" destOrd="0" presId="urn:microsoft.com/office/officeart/2005/8/layout/pyramid2"/>
    <dgm:cxn modelId="{9C7EBDF9-BB6B-44EA-8859-0938D571E96A}" type="presParOf" srcId="{47D63C18-15A7-4CE9-BFE6-4DADD281294D}" destId="{DCA0C98B-022D-46AE-926A-EF8CFD83C5DB}" srcOrd="10" destOrd="0" presId="urn:microsoft.com/office/officeart/2005/8/layout/pyramid2"/>
    <dgm:cxn modelId="{9C33E2C6-B1A2-4157-8EE3-87A4D7EEFA12}" type="presParOf" srcId="{47D63C18-15A7-4CE9-BFE6-4DADD281294D}" destId="{56E15C34-3F9C-4E9E-8BC6-A8A763E07C98}" srcOrd="11" destOrd="0" presId="urn:microsoft.com/office/officeart/2005/8/layout/pyramid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pl-PL" smtClean="0"/>
              <a:t>Kliknij, aby edytować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pPr/>
              <a:t>9/22/2021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371742889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ED291B17-9318-49DB-B28B-6E5994AE9581}" type="datetime1">
              <a:rPr lang="en-US" smtClean="0"/>
              <a:pPr/>
              <a:t>9/22/2021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2079439819"/>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pl-PL" smtClean="0"/>
              <a:t>Kliknij, aby edytować styl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ED291B17-9318-49DB-B28B-6E5994AE9581}" type="datetime1">
              <a:rPr lang="en-US" smtClean="0"/>
              <a:pPr/>
              <a:t>9/22/2021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379034011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pl-PL" smtClean="0"/>
              <a:t>Kliknij, aby edytować styl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pl-PL" smtClean="0"/>
              <a:t>Kliknij, aby edytować style wzorca tekstu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ED291B17-9318-49DB-B28B-6E5994AE9581}" type="datetime1">
              <a:rPr lang="en-US" smtClean="0"/>
              <a:pPr/>
              <a:t>9/22/2021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 xmlns:p14="http://schemas.microsoft.com/office/powerpoint/2010/main" val="153187015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pl-PL" smtClean="0"/>
              <a:t>Kliknij, aby edytować styl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ED291B17-9318-49DB-B28B-6E5994AE9581}" type="datetime1">
              <a:rPr lang="en-US" smtClean="0"/>
              <a:pPr/>
              <a:t>9/22/2021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392310206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l-PL" smtClean="0"/>
              <a:t>Kliknij, aby edytować styl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D291B17-9318-49DB-B28B-6E5994AE9581}" type="datetime1">
              <a:rPr lang="en-US" smtClean="0"/>
              <a:pPr/>
              <a:t>9/22/2021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226202692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l-PL" smtClean="0"/>
              <a:t>Kliknij, aby edytować styl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D291B17-9318-49DB-B28B-6E5994AE9581}" type="datetime1">
              <a:rPr lang="en-US" smtClean="0"/>
              <a:pPr/>
              <a:t>9/22/2021</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3581270616"/>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nchor="t" anchorCtr="0"/>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pPr/>
              <a:t>9/22/2021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1389569847"/>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pl-PL" smtClean="0"/>
              <a:t>Kliknij, aby edytować styl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fld id="{ED291B17-9318-49DB-B28B-6E5994AE9581}" type="datetime1">
              <a:rPr lang="en-US" smtClean="0"/>
              <a:pPr/>
              <a:t>9/22/2021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144563248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3"/>
          <p:cNvSpPr>
            <a:spLocks noGrp="1"/>
          </p:cNvSpPr>
          <p:nvPr>
            <p:ph type="dt" sz="half" idx="10"/>
          </p:nvPr>
        </p:nvSpPr>
        <p:spPr/>
        <p:txBody>
          <a:bodyPr/>
          <a:lstStyle/>
          <a:p>
            <a:fld id="{ED291B17-9318-49DB-B28B-6E5994AE9581}" type="datetime1">
              <a:rPr lang="en-US" smtClean="0"/>
              <a:pPr/>
              <a:t>9/22/2021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379511907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pl-PL" smtClean="0"/>
              <a:t>Kliknij, aby edytować styl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smtClean="0"/>
              <a:t>Kliknij, aby edytować style wzorca tekstu</a:t>
            </a:r>
          </a:p>
        </p:txBody>
      </p:sp>
      <p:sp>
        <p:nvSpPr>
          <p:cNvPr id="4" name="Date Placeholder 3"/>
          <p:cNvSpPr>
            <a:spLocks noGrp="1"/>
          </p:cNvSpPr>
          <p:nvPr>
            <p:ph type="dt" sz="half" idx="10"/>
          </p:nvPr>
        </p:nvSpPr>
        <p:spPr/>
        <p:txBody>
          <a:bodyPr/>
          <a:lstStyle/>
          <a:p>
            <a:fld id="{ED291B17-9318-49DB-B28B-6E5994AE9581}" type="datetime1">
              <a:rPr lang="en-US" smtClean="0"/>
              <a:pPr/>
              <a:t>9/22/2021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168364551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fld id="{ED291B17-9318-49DB-B28B-6E5994AE9581}" type="datetime1">
              <a:rPr lang="en-US" smtClean="0"/>
              <a:pPr/>
              <a:t>9/22/2021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109806427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smtClean="0"/>
              <a:t>Kliknij, aby edytować styl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fld id="{ED291B17-9318-49DB-B28B-6E5994AE9581}" type="datetime1">
              <a:rPr lang="en-US" smtClean="0"/>
              <a:pPr/>
              <a:t>9/22/2021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150687683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7" name="Date Placeholder 2"/>
          <p:cNvSpPr>
            <a:spLocks noGrp="1"/>
          </p:cNvSpPr>
          <p:nvPr>
            <p:ph type="dt" sz="half" idx="10"/>
          </p:nvPr>
        </p:nvSpPr>
        <p:spPr/>
        <p:txBody>
          <a:bodyPr/>
          <a:lstStyle/>
          <a:p>
            <a:fld id="{ED291B17-9318-49DB-B28B-6E5994AE9581}" type="datetime1">
              <a:rPr lang="en-US" smtClean="0"/>
              <a:pPr/>
              <a:t>9/22/2021</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35811030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D291B17-9318-49DB-B28B-6E5994AE9581}" type="datetime1">
              <a:rPr lang="en-US" smtClean="0"/>
              <a:pPr/>
              <a:t>9/22/2021</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423402583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pl-PL" smtClean="0"/>
              <a:t>Kliknij, aby edytować styl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7" name="Date Placeholder 4"/>
          <p:cNvSpPr>
            <a:spLocks noGrp="1"/>
          </p:cNvSpPr>
          <p:nvPr>
            <p:ph type="dt" sz="half" idx="10"/>
          </p:nvPr>
        </p:nvSpPr>
        <p:spPr/>
        <p:txBody>
          <a:bodyPr/>
          <a:lstStyle/>
          <a:p>
            <a:fld id="{ED291B17-9318-49DB-B28B-6E5994AE9581}" type="datetime1">
              <a:rPr lang="en-US" smtClean="0"/>
              <a:pPr/>
              <a:t>9/22/2021</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139160672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fld id="{ED291B17-9318-49DB-B28B-6E5994AE9581}" type="datetime1">
              <a:rPr lang="en-US" smtClean="0"/>
              <a:pPr/>
              <a:t>9/22/2021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104739634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print">
            <a:extLst>
              <a:ext uri="{28A0092B-C50C-407E-A947-70E740481C1C}">
                <a14:useLocalDpi xmlns=""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pl-PL" smtClean="0"/>
              <a:t>Kliknij, aby edytować styl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ED291B17-9318-49DB-B28B-6E5994AE9581}" type="datetime1">
              <a:rPr lang="en-US" smtClean="0"/>
              <a:pPr/>
              <a:t>9/22/2021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A98EE3D-8CD1-4C3F-BD1C-C98C9596463C}" type="slidenum">
              <a:rPr lang="en-US" smtClean="0"/>
              <a:pPr/>
              <a:t>‹#›</a:t>
            </a:fld>
            <a:endParaRPr lang="en-US" dirty="0"/>
          </a:p>
        </p:txBody>
      </p:sp>
    </p:spTree>
    <p:extLst>
      <p:ext uri="{BB962C8B-B14F-4D97-AF65-F5344CB8AC3E}">
        <p14:creationId xmlns="" xmlns:p14="http://schemas.microsoft.com/office/powerpoint/2010/main" val="3855028768"/>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5.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hyperlink" Target="https://fajnyogrod.pl/porady/rodzaje-traw-_t/" TargetMode="External"/><Relationship Id="rId3" Type="http://schemas.openxmlformats.org/officeDocument/2006/relationships/hyperlink" Target="https://twojogrodek.pl/Rosliny-zimozielone-krzewy-drzewa-byliny-i-pnacza" TargetMode="External"/><Relationship Id="rId7" Type="http://schemas.openxmlformats.org/officeDocument/2006/relationships/hyperlink" Target="https://domisad.pl/articles/rosliny-zimozielone-w-ogrodzie" TargetMode="External"/><Relationship Id="rId2" Type="http://schemas.openxmlformats.org/officeDocument/2006/relationships/hyperlink" Target="https://www.hortorus.pl/rosliny-wiecznie-zielone/" TargetMode="External"/><Relationship Id="rId1" Type="http://schemas.openxmlformats.org/officeDocument/2006/relationships/slideLayout" Target="../slideLayouts/slideLayout2.xml"/><Relationship Id="rId6" Type="http://schemas.openxmlformats.org/officeDocument/2006/relationships/hyperlink" Target="https://www.google.com/search?q=rosliny+zimozielone&amp;client=firefox-b-d&amp;hl=pl&amp;source=lnms&amp;tbm=isch&amp;sa=X&amp;ved=2ahUKEwiVx9n4lZTvAhURmRQKHcbcC7wQ_AUoAXoECAoQAw&amp;biw=1366&amp;bih=626" TargetMode="External"/><Relationship Id="rId5" Type="http://schemas.openxmlformats.org/officeDocument/2006/relationships/hyperlink" Target="https://kurowski.pl/pl/katalog-roslin/1/1/12,rosliny-zimozielone" TargetMode="External"/><Relationship Id="rId10" Type="http://schemas.openxmlformats.org/officeDocument/2006/relationships/hyperlink" Target="https://ladnydom.pl/Ogrody/56,113408,17148251,Najpopularniejsze_zimozielone_rosliny__.html" TargetMode="External"/><Relationship Id="rId4" Type="http://schemas.openxmlformats.org/officeDocument/2006/relationships/hyperlink" Target="https://muratordom.pl/ogrod/pielegnacja-roslin/zima-w-ogrodzie-najpopularniejsze-zimozielone-rosliny-lisciaste-aa-QCJT-Lhhk-abTd.html" TargetMode="External"/><Relationship Id="rId9" Type="http://schemas.openxmlformats.org/officeDocument/2006/relationships/hyperlink" Target="https://krzewyozdobne.net/Rosliny-zimowe-zimozielone-drzewa-krzewy-trawy-pnacza-i-byliny-blog-pol-1580732136.html" TargetMode="Externa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2FB82883-1DC0-4BE1-A607-009095F335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 xmlns:a16="http://schemas.microsoft.com/office/drawing/2014/main" id="{9FA98EAA-A866-4C95-A2A8-44E46FBAD5A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a:off x="-3" y="4530071"/>
            <a:ext cx="12191999" cy="2327926"/>
          </a:xfrm>
          <a:prstGeom prst="rect">
            <a:avLst/>
          </a:prstGeom>
          <a:gradFill flip="none" rotWithShape="1">
            <a:gsLst>
              <a:gs pos="56000">
                <a:schemeClr val="tx1">
                  <a:alpha val="39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71424E59-C207-4CD6-8833-3AE780C449A5}"/>
              </a:ext>
            </a:extLst>
          </p:cNvPr>
          <p:cNvSpPr>
            <a:spLocks noGrp="1"/>
          </p:cNvSpPr>
          <p:nvPr>
            <p:ph type="title"/>
          </p:nvPr>
        </p:nvSpPr>
        <p:spPr>
          <a:xfrm>
            <a:off x="677333" y="347731"/>
            <a:ext cx="10694711" cy="772784"/>
          </a:xfrm>
        </p:spPr>
        <p:txBody>
          <a:bodyPr anchor="b">
            <a:normAutofit fontScale="90000"/>
          </a:bodyPr>
          <a:lstStyle/>
          <a:p>
            <a:pPr lvl="0" algn="ctr">
              <a:spcAft>
                <a:spcPts val="800"/>
              </a:spcAft>
            </a:pPr>
            <a:r>
              <a:rPr lang="pl-PL" sz="4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a:r>
            <a:br>
              <a:rPr lang="pl-PL" sz="40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br>
            <a:r>
              <a:rPr lang="pl-PL" sz="4000" dirty="0" smtClean="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Rośliny zimozielone - charakterystyka</a:t>
            </a:r>
            <a:endParaRPr lang="pl-PL" sz="40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raz 3"/>
          <p:cNvPicPr>
            <a:picLocks noChangeAspect="1"/>
          </p:cNvPicPr>
          <p:nvPr/>
        </p:nvPicPr>
        <p:blipFill>
          <a:blip r:embed="rId2" cstate="print"/>
          <a:stretch>
            <a:fillRect/>
          </a:stretch>
        </p:blipFill>
        <p:spPr>
          <a:xfrm>
            <a:off x="0" y="1249635"/>
            <a:ext cx="12191995" cy="5479242"/>
          </a:xfrm>
          <a:prstGeom prst="rect">
            <a:avLst/>
          </a:prstGeom>
        </p:spPr>
      </p:pic>
      <p:pic>
        <p:nvPicPr>
          <p:cNvPr id="6" name="Picture 2" descr="EOG logo"/>
          <p:cNvPicPr>
            <a:picLocks noChangeAspect="1" noChangeArrowheads="1"/>
          </p:cNvPicPr>
          <p:nvPr/>
        </p:nvPicPr>
        <p:blipFill>
          <a:blip r:embed="rId3" cstate="print"/>
          <a:srcRect/>
          <a:stretch>
            <a:fillRect/>
          </a:stretch>
        </p:blipFill>
        <p:spPr bwMode="auto">
          <a:xfrm>
            <a:off x="10720399" y="5674608"/>
            <a:ext cx="1279159" cy="896329"/>
          </a:xfrm>
          <a:prstGeom prst="rect">
            <a:avLst/>
          </a:prstGeom>
          <a:noFill/>
        </p:spPr>
      </p:pic>
    </p:spTree>
    <p:extLst>
      <p:ext uri="{BB962C8B-B14F-4D97-AF65-F5344CB8AC3E}">
        <p14:creationId xmlns="" xmlns:p14="http://schemas.microsoft.com/office/powerpoint/2010/main" val="2514764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6" name="Rectangle 76">
            <a:extLst>
              <a:ext uri="{FF2B5EF4-FFF2-40B4-BE49-F238E27FC236}">
                <a16:creationId xmlns="" xmlns:a16="http://schemas.microsoft.com/office/drawing/2014/main" id="{9831CBB7-4817-4B54-A7F9-0AE2D0C4787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667029" y="457200"/>
            <a:ext cx="5010912" cy="9144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78">
            <a:extLst>
              <a:ext uri="{FF2B5EF4-FFF2-40B4-BE49-F238E27FC236}">
                <a16:creationId xmlns="" xmlns:a16="http://schemas.microsoft.com/office/drawing/2014/main" id="{96BC321D-B05F-4857-8880-97F61B9B785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667791" y="601200"/>
            <a:ext cx="5009388" cy="578936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sp>
      <p:sp>
        <p:nvSpPr>
          <p:cNvPr id="7" name="pole tekstowe 6">
            <a:extLst>
              <a:ext uri="{FF2B5EF4-FFF2-40B4-BE49-F238E27FC236}">
                <a16:creationId xmlns="" xmlns:a16="http://schemas.microsoft.com/office/drawing/2014/main" id="{9FE0CC8F-6F9A-4C9B-8CD3-A8FD136AD841}"/>
              </a:ext>
            </a:extLst>
          </p:cNvPr>
          <p:cNvSpPr txBox="1"/>
          <p:nvPr/>
        </p:nvSpPr>
        <p:spPr>
          <a:xfrm>
            <a:off x="6966184" y="2340865"/>
            <a:ext cx="4389262" cy="3788474"/>
          </a:xfrm>
          <a:prstGeom prst="rect">
            <a:avLst/>
          </a:prstGeom>
        </p:spPr>
        <p:txBody>
          <a:bodyPr vert="horz" lIns="91440" tIns="45720" rIns="91440" bIns="45720" rtlCol="0" anchor="ctr">
            <a:normAutofit/>
          </a:bodyPr>
          <a:lstStyle/>
          <a:p>
            <a:pPr defTabSz="457200">
              <a:spcBef>
                <a:spcPct val="20000"/>
              </a:spcBef>
              <a:spcAft>
                <a:spcPts val="600"/>
              </a:spcAft>
              <a:buClr>
                <a:schemeClr val="accent1"/>
              </a:buClr>
              <a:buSzPct val="92000"/>
              <a:buFont typeface="Wingdings 2" panose="05020102010507070707" pitchFamily="18" charset="2"/>
              <a:buChar char=""/>
            </a:pPr>
            <a:r>
              <a:rPr lang="en-US" b="1" dirty="0">
                <a:solidFill>
                  <a:schemeClr val="tx1">
                    <a:lumMod val="75000"/>
                    <a:lumOff val="25000"/>
                  </a:schemeClr>
                </a:solidFill>
              </a:rPr>
              <a:t>Etap 3 </a:t>
            </a:r>
            <a:r>
              <a:rPr lang="en-US" dirty="0">
                <a:solidFill>
                  <a:schemeClr val="tx1">
                    <a:lumMod val="75000"/>
                    <a:lumOff val="25000"/>
                  </a:schemeClr>
                </a:solidFill>
              </a:rPr>
              <a:t>dyskusja</a:t>
            </a:r>
          </a:p>
          <a:p>
            <a:pPr marL="285750" lvl="0" indent="-285750" defTabSz="457200">
              <a:spcBef>
                <a:spcPct val="20000"/>
              </a:spcBef>
              <a:spcAft>
                <a:spcPts val="600"/>
              </a:spcAft>
              <a:buClr>
                <a:schemeClr val="accent1"/>
              </a:buClr>
              <a:buSzPct val="92000"/>
              <a:buFont typeface="Wingdings 2" panose="05020102010507070707" pitchFamily="18" charset="2"/>
              <a:buChar char=""/>
            </a:pPr>
            <a:r>
              <a:rPr lang="en-US" dirty="0">
                <a:solidFill>
                  <a:schemeClr val="tx1">
                    <a:lumMod val="75000"/>
                    <a:lumOff val="25000"/>
                  </a:schemeClr>
                </a:solidFill>
              </a:rPr>
              <a:t>W oparciu o wasze prace przeprowadzimy dyskusję w której sprawdzimy co wynieśliście z prezentacji pokazanych w poprzednim etapie. </a:t>
            </a:r>
          </a:p>
          <a:p>
            <a:pPr marL="285750" lvl="0" indent="-285750" defTabSz="457200">
              <a:spcBef>
                <a:spcPct val="20000"/>
              </a:spcBef>
              <a:spcAft>
                <a:spcPts val="600"/>
              </a:spcAft>
              <a:buClr>
                <a:schemeClr val="accent1"/>
              </a:buClr>
              <a:buSzPct val="92000"/>
              <a:buFont typeface="Wingdings 2" panose="05020102010507070707" pitchFamily="18" charset="2"/>
              <a:buChar char=""/>
            </a:pPr>
            <a:r>
              <a:rPr lang="en-US" dirty="0">
                <a:solidFill>
                  <a:schemeClr val="tx1">
                    <a:lumMod val="75000"/>
                    <a:lumOff val="25000"/>
                  </a:schemeClr>
                </a:solidFill>
              </a:rPr>
              <a:t>Pozwoli wam to usystematyzować wiedzę. </a:t>
            </a:r>
          </a:p>
          <a:p>
            <a:pPr marL="285750" lvl="0" indent="-285750" defTabSz="457200">
              <a:spcBef>
                <a:spcPct val="20000"/>
              </a:spcBef>
              <a:spcAft>
                <a:spcPts val="600"/>
              </a:spcAft>
              <a:buClr>
                <a:schemeClr val="accent1"/>
              </a:buClr>
              <a:buSzPct val="92000"/>
              <a:buFont typeface="Wingdings 2" panose="05020102010507070707" pitchFamily="18" charset="2"/>
              <a:buChar char=""/>
            </a:pPr>
            <a:r>
              <a:rPr lang="en-US" dirty="0">
                <a:solidFill>
                  <a:schemeClr val="tx1">
                    <a:lumMod val="75000"/>
                    <a:lumOff val="25000"/>
                  </a:schemeClr>
                </a:solidFill>
              </a:rPr>
              <a:t>Będziecie mieli szansę zadać pytania i podzielić się swoją opinią. </a:t>
            </a:r>
          </a:p>
        </p:txBody>
      </p:sp>
      <p:pic>
        <p:nvPicPr>
          <p:cNvPr id="2" name="Obraz 1"/>
          <p:cNvPicPr>
            <a:picLocks noChangeAspect="1"/>
          </p:cNvPicPr>
          <p:nvPr/>
        </p:nvPicPr>
        <p:blipFill>
          <a:blip r:embed="rId2" cstate="print"/>
          <a:stretch>
            <a:fillRect/>
          </a:stretch>
        </p:blipFill>
        <p:spPr>
          <a:xfrm>
            <a:off x="16124" y="2210147"/>
            <a:ext cx="6950060" cy="4647853"/>
          </a:xfrm>
          <a:prstGeom prst="rect">
            <a:avLst/>
          </a:prstGeom>
        </p:spPr>
      </p:pic>
    </p:spTree>
    <p:extLst>
      <p:ext uri="{BB962C8B-B14F-4D97-AF65-F5344CB8AC3E}">
        <p14:creationId xmlns="" xmlns:p14="http://schemas.microsoft.com/office/powerpoint/2010/main" val="768911231"/>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 xmlns:a16="http://schemas.microsoft.com/office/drawing/2014/main" id="{3CED7894-4F62-4A6C-8DB5-DB5BE08E9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7" name="Rectangle 136">
            <a:extLst>
              <a:ext uri="{FF2B5EF4-FFF2-40B4-BE49-F238E27FC236}">
                <a16:creationId xmlns="" xmlns:a16="http://schemas.microsoft.com/office/drawing/2014/main" id="{E536F3B4-50F6-4C52-8F76-4EB1214719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pole tekstowe 6">
            <a:extLst>
              <a:ext uri="{FF2B5EF4-FFF2-40B4-BE49-F238E27FC236}">
                <a16:creationId xmlns="" xmlns:a16="http://schemas.microsoft.com/office/drawing/2014/main" id="{9FE0CC8F-6F9A-4C9B-8CD3-A8FD136AD841}"/>
              </a:ext>
            </a:extLst>
          </p:cNvPr>
          <p:cNvSpPr txBox="1"/>
          <p:nvPr/>
        </p:nvSpPr>
        <p:spPr>
          <a:xfrm>
            <a:off x="609906" y="2340864"/>
            <a:ext cx="3568661" cy="3634486"/>
          </a:xfrm>
          <a:prstGeom prst="rect">
            <a:avLst/>
          </a:prstGeom>
        </p:spPr>
        <p:txBody>
          <a:bodyPr vert="horz" lIns="91440" tIns="45720" rIns="91440" bIns="45720" rtlCol="0" anchor="ctr">
            <a:normAutofit/>
          </a:bodyPr>
          <a:lstStyle/>
          <a:p>
            <a:pPr defTabSz="457200">
              <a:spcBef>
                <a:spcPct val="20000"/>
              </a:spcBef>
              <a:spcAft>
                <a:spcPts val="600"/>
              </a:spcAft>
              <a:buClr>
                <a:schemeClr val="accent1"/>
              </a:buClr>
              <a:buSzPct val="92000"/>
            </a:pPr>
            <a:r>
              <a:rPr lang="en-US" b="1" dirty="0">
                <a:solidFill>
                  <a:schemeClr val="tx1">
                    <a:lumMod val="75000"/>
                    <a:lumOff val="25000"/>
                  </a:schemeClr>
                </a:solidFill>
              </a:rPr>
              <a:t>Etap 4 </a:t>
            </a:r>
            <a:r>
              <a:rPr lang="en-US" dirty="0">
                <a:solidFill>
                  <a:schemeClr val="tx1">
                    <a:lumMod val="75000"/>
                    <a:lumOff val="25000"/>
                  </a:schemeClr>
                </a:solidFill>
              </a:rPr>
              <a:t>ewaluacja</a:t>
            </a:r>
          </a:p>
          <a:p>
            <a:pPr marL="285750" lvl="0" indent="-285750" defTabSz="457200">
              <a:spcBef>
                <a:spcPct val="20000"/>
              </a:spcBef>
              <a:spcAft>
                <a:spcPts val="600"/>
              </a:spcAft>
              <a:buClr>
                <a:schemeClr val="accent1"/>
              </a:buClr>
              <a:buSzPct val="92000"/>
              <a:buFont typeface="Wingdings 2" panose="05020102010507070707" pitchFamily="18" charset="2"/>
              <a:buChar char=""/>
            </a:pPr>
            <a:r>
              <a:rPr lang="en-US" dirty="0">
                <a:solidFill>
                  <a:schemeClr val="tx1">
                    <a:lumMod val="75000"/>
                    <a:lumOff val="25000"/>
                  </a:schemeClr>
                </a:solidFill>
              </a:rPr>
              <a:t>Podczas całego procesu pracy nad zadaniem będziecie obserwowani. </a:t>
            </a:r>
          </a:p>
          <a:p>
            <a:pPr marL="285750" lvl="0" indent="-285750" defTabSz="457200">
              <a:spcBef>
                <a:spcPct val="20000"/>
              </a:spcBef>
              <a:spcAft>
                <a:spcPts val="600"/>
              </a:spcAft>
              <a:buClr>
                <a:schemeClr val="accent1"/>
              </a:buClr>
              <a:buSzPct val="92000"/>
              <a:buFont typeface="Wingdings 2" panose="05020102010507070707" pitchFamily="18" charset="2"/>
              <a:buChar char=""/>
            </a:pPr>
            <a:r>
              <a:rPr lang="en-US" dirty="0">
                <a:solidFill>
                  <a:schemeClr val="tx1">
                    <a:lumMod val="75000"/>
                    <a:lumOff val="25000"/>
                  </a:schemeClr>
                </a:solidFill>
              </a:rPr>
              <a:t>Ocenię zarówno wasze zaangażowanie w prace nad prezentacją, jak i w dyskusję.</a:t>
            </a:r>
          </a:p>
          <a:p>
            <a:pPr marL="285750" lvl="0" indent="-285750" defTabSz="457200">
              <a:spcBef>
                <a:spcPct val="20000"/>
              </a:spcBef>
              <a:spcAft>
                <a:spcPts val="600"/>
              </a:spcAft>
              <a:buClr>
                <a:schemeClr val="accent1"/>
              </a:buClr>
              <a:buSzPct val="92000"/>
              <a:buFont typeface="Wingdings 2" panose="05020102010507070707" pitchFamily="18" charset="2"/>
              <a:buChar char=""/>
            </a:pPr>
            <a:r>
              <a:rPr lang="en-US" dirty="0">
                <a:solidFill>
                  <a:schemeClr val="tx1">
                    <a:lumMod val="75000"/>
                    <a:lumOff val="25000"/>
                  </a:schemeClr>
                </a:solidFill>
              </a:rPr>
              <a:t>Oceniani będziecie według jasnych kryteriów – jednakowych dla wszytkich. </a:t>
            </a:r>
          </a:p>
        </p:txBody>
      </p:sp>
      <p:pic>
        <p:nvPicPr>
          <p:cNvPr id="2" name="Obraz 1"/>
          <p:cNvPicPr>
            <a:picLocks noChangeAspect="1"/>
          </p:cNvPicPr>
          <p:nvPr/>
        </p:nvPicPr>
        <p:blipFill>
          <a:blip r:embed="rId2" cstate="print"/>
          <a:stretch>
            <a:fillRect/>
          </a:stretch>
        </p:blipFill>
        <p:spPr>
          <a:xfrm>
            <a:off x="4417454" y="1498600"/>
            <a:ext cx="7588339" cy="5058893"/>
          </a:xfrm>
          <a:prstGeom prst="rect">
            <a:avLst/>
          </a:prstGeom>
        </p:spPr>
      </p:pic>
    </p:spTree>
    <p:extLst>
      <p:ext uri="{BB962C8B-B14F-4D97-AF65-F5344CB8AC3E}">
        <p14:creationId xmlns="" xmlns:p14="http://schemas.microsoft.com/office/powerpoint/2010/main" val="997852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 xmlns:a16="http://schemas.microsoft.com/office/drawing/2014/main" id="{3CED7894-4F62-4A6C-8DB5-DB5BE08E9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75">
            <a:extLst>
              <a:ext uri="{FF2B5EF4-FFF2-40B4-BE49-F238E27FC236}">
                <a16:creationId xmlns="" xmlns:a16="http://schemas.microsoft.com/office/drawing/2014/main" id="{E536F3B4-50F6-4C52-8F76-4EB1214719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0" name="Diagram 9">
            <a:extLst>
              <a:ext uri="{FF2B5EF4-FFF2-40B4-BE49-F238E27FC236}">
                <a16:creationId xmlns="" xmlns:a16="http://schemas.microsoft.com/office/drawing/2014/main" id="{B86486F2-A5D3-46B6-AB6E-1EEA77166B14}"/>
              </a:ext>
            </a:extLst>
          </p:cNvPr>
          <p:cNvGraphicFramePr/>
          <p:nvPr>
            <p:extLst>
              <p:ext uri="{D42A27DB-BD31-4B8C-83A1-F6EECF244321}">
                <p14:modId xmlns="" xmlns:p14="http://schemas.microsoft.com/office/powerpoint/2010/main" val="318037217"/>
              </p:ext>
            </p:extLst>
          </p:nvPr>
        </p:nvGraphicFramePr>
        <p:xfrm>
          <a:off x="609905" y="1886076"/>
          <a:ext cx="3568661" cy="36344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Obraz 1"/>
          <p:cNvPicPr>
            <a:picLocks noChangeAspect="1"/>
          </p:cNvPicPr>
          <p:nvPr/>
        </p:nvPicPr>
        <p:blipFill>
          <a:blip r:embed="rId7" cstate="print"/>
          <a:stretch>
            <a:fillRect/>
          </a:stretch>
        </p:blipFill>
        <p:spPr>
          <a:xfrm>
            <a:off x="3940935" y="1285493"/>
            <a:ext cx="7754289" cy="4771870"/>
          </a:xfrm>
          <a:prstGeom prst="rect">
            <a:avLst/>
          </a:prstGeom>
        </p:spPr>
      </p:pic>
    </p:spTree>
    <p:extLst>
      <p:ext uri="{BB962C8B-B14F-4D97-AF65-F5344CB8AC3E}">
        <p14:creationId xmlns="" xmlns:p14="http://schemas.microsoft.com/office/powerpoint/2010/main" val="36908886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 xmlns:a16="http://schemas.microsoft.com/office/drawing/2014/main" id="{3CED7894-4F62-4A6C-8DB5-DB5BE08E9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8013433" y="702156"/>
            <a:ext cx="3568661" cy="1188720"/>
          </a:xfrm>
        </p:spPr>
        <p:txBody>
          <a:bodyPr>
            <a:normAutofit/>
          </a:bodyPr>
          <a:lstStyle/>
          <a:p>
            <a:r>
              <a:rPr lang="pl-PL" sz="2500"/>
              <a:t>Wprowadzenie do zagadnienia WQ</a:t>
            </a:r>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8013433" y="1609859"/>
            <a:ext cx="3568661" cy="5248141"/>
          </a:xfrm>
        </p:spPr>
        <p:txBody>
          <a:bodyPr>
            <a:normAutofit fontScale="85000" lnSpcReduction="20000"/>
          </a:bodyPr>
          <a:lstStyle/>
          <a:p>
            <a:r>
              <a:rPr lang="pl-PL" sz="1050" b="1" dirty="0"/>
              <a:t>Rośliny zimozielone</a:t>
            </a:r>
          </a:p>
          <a:p>
            <a:pPr marL="0" indent="0">
              <a:buNone/>
            </a:pPr>
            <a:r>
              <a:rPr lang="pl-PL" sz="1050" dirty="0"/>
              <a:t>Są to gatunki drzew i krzewów, które nie gubią (nie zrzucają) liści na zimę, przez co są mniej odporne na nasze warunki klimatyczne. Wymagają stanowisk ciepłych, osłoniętych lub okrycia na zimę. Szczególnie szkodzą im mroźne, suche wiatry wschodnie, oraz dni słoneczne powodujące silne wysuszenie liści i pędów, przez co przy zamarzniętej glebie rośliny nie mogą szybko uzupełnić w tkankach brakującej wody. Mimo to są często u nas sadzone z uwagi na walory dekoracyjne. </a:t>
            </a:r>
            <a:endParaRPr lang="pl-PL" sz="1050" dirty="0" smtClean="0"/>
          </a:p>
          <a:p>
            <a:r>
              <a:rPr lang="pl-PL" sz="1050" b="1" dirty="0"/>
              <a:t>Najpopularniejsze zimozielone rośliny liściaste</a:t>
            </a:r>
          </a:p>
          <a:p>
            <a:r>
              <a:rPr lang="pl-PL" sz="1050" dirty="0"/>
              <a:t>Bukszpan wiecznie zielony – zimozielony krzew, który dorasta nawet do 3 m wysokości. Znakomicie znosi cięcie i formowanie, dlatego bardzo często tworzone są z niego żywopłoty i obwódki, a także roślinne rzeźby. Ma drobne, skórzaste i błyszczące liście. Może rosnąć zarówno w słońcu, jak i w cieniu. Jest odporny na suszę.</a:t>
            </a:r>
          </a:p>
          <a:p>
            <a:r>
              <a:rPr lang="pl-PL" sz="1050" dirty="0"/>
              <a:t>Bluszcz pospolity – bardzo popularne pnącze zimozielone, którego pędy dorastają do 30 m długości wspinając się za pomocą korzeni przybyszowych. Liście są ciemnozielone, błyszczące i skórzaste. Najlepiej rośnie w półcieniu i cieniu. Znakomicie nadaje się do obsadzania ogrodzeń i ścian oraz jako roślina okrywowa.</a:t>
            </a:r>
          </a:p>
          <a:p>
            <a:r>
              <a:rPr lang="pl-PL" sz="1050" dirty="0"/>
              <a:t>Barwinek pospolity – niski zimozielony krzew, płożący się po ziemi, dorastający do 30 cm wysokości. Ma skórzaste, ciemnozielone liście. Jego ozdobą są także </a:t>
            </a:r>
            <a:r>
              <a:rPr lang="pl-PL" sz="1050" dirty="0" err="1"/>
              <a:t>fioletowoniebieskie</a:t>
            </a:r>
            <a:r>
              <a:rPr lang="pl-PL" sz="1050" dirty="0"/>
              <a:t> kwiaty (kwitnie od maja do września). Najlepiej rośnie w miejscach </a:t>
            </a:r>
            <a:r>
              <a:rPr lang="pl-PL" sz="1050" dirty="0" err="1"/>
              <a:t>półcienistych</a:t>
            </a:r>
            <a:r>
              <a:rPr lang="pl-PL" sz="1050" dirty="0"/>
              <a:t>. To znakomita roślina okrywowa. Dobrze sprawdza się pod drzewami.</a:t>
            </a:r>
          </a:p>
          <a:p>
            <a:r>
              <a:rPr lang="pl-PL" sz="1050" dirty="0"/>
              <a:t>Ognik szkarłatny – zimozielony krzew liściasty, który zimą dodatkową zdobią małe kuliste owoce o intensywnie żółtej, pomarańczowej lub czerwonej barwie. Liście są ciemnozielone, podczas mroźnych zim brązowieją, czasem opadają. Najlepiej sadzić go w miejscach ciepłych, słonecznych i osłoniętych od wiatru. Dobrze znosi suszę, ale źle przesadzanie. Znakomita roślina na niewysoki żywopłot.</a:t>
            </a:r>
          </a:p>
          <a:p>
            <a:pPr marL="0" indent="0">
              <a:buNone/>
            </a:pPr>
            <a:endParaRPr lang="pl-PL" sz="1050" dirty="0"/>
          </a:p>
        </p:txBody>
      </p:sp>
      <p:sp>
        <p:nvSpPr>
          <p:cNvPr id="137" name="Rectangle 136">
            <a:extLst>
              <a:ext uri="{FF2B5EF4-FFF2-40B4-BE49-F238E27FC236}">
                <a16:creationId xmlns="" xmlns:a16="http://schemas.microsoft.com/office/drawing/2014/main" id="{E536F3B4-50F6-4C52-8F76-4EB1214719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Obraz 3"/>
          <p:cNvPicPr>
            <a:picLocks noChangeAspect="1"/>
          </p:cNvPicPr>
          <p:nvPr/>
        </p:nvPicPr>
        <p:blipFill>
          <a:blip r:embed="rId2" cstate="print"/>
          <a:stretch>
            <a:fillRect/>
          </a:stretch>
        </p:blipFill>
        <p:spPr>
          <a:xfrm>
            <a:off x="579415" y="932779"/>
            <a:ext cx="7143750" cy="5353050"/>
          </a:xfrm>
          <a:prstGeom prst="rect">
            <a:avLst/>
          </a:prstGeom>
        </p:spPr>
      </p:pic>
    </p:spTree>
    <p:extLst>
      <p:ext uri="{BB962C8B-B14F-4D97-AF65-F5344CB8AC3E}">
        <p14:creationId xmlns="" xmlns:p14="http://schemas.microsoft.com/office/powerpoint/2010/main" val="3819317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191">
            <a:extLst>
              <a:ext uri="{FF2B5EF4-FFF2-40B4-BE49-F238E27FC236}">
                <a16:creationId xmlns="" xmlns:a16="http://schemas.microsoft.com/office/drawing/2014/main" id="{3CED7894-4F62-4A6C-8DB5-DB5BE08E9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3" name="Rectangle 192">
            <a:extLst>
              <a:ext uri="{FF2B5EF4-FFF2-40B4-BE49-F238E27FC236}">
                <a16:creationId xmlns="" xmlns:a16="http://schemas.microsoft.com/office/drawing/2014/main" id="{E536F3B4-50F6-4C52-8F76-4EB1214719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8013433" y="708338"/>
            <a:ext cx="3568661" cy="6040192"/>
          </a:xfrm>
        </p:spPr>
        <p:txBody>
          <a:bodyPr>
            <a:normAutofit lnSpcReduction="10000"/>
          </a:bodyPr>
          <a:lstStyle/>
          <a:p>
            <a:r>
              <a:rPr lang="pl-PL" sz="1200" dirty="0"/>
              <a:t>Irga </a:t>
            </a:r>
            <a:r>
              <a:rPr lang="pl-PL" sz="1200" dirty="0" err="1"/>
              <a:t>Dammera</a:t>
            </a:r>
            <a:r>
              <a:rPr lang="pl-PL" sz="1200" dirty="0"/>
              <a:t> – zimozielony krzew o płożącym pokroju, znakomita roślina okrywowa (szczelnie pokrywa powierzchnię). Dobrze rośnie także na skarpach. Jesienią roślina pokryta jest kulistymi, intensywnie czerwonymi owocami. Najlepiej rośnie na stanowisku słonecznym, źle znosi suszę (trzeba ją regularnie podlewać).</a:t>
            </a:r>
          </a:p>
          <a:p>
            <a:r>
              <a:rPr lang="pl-PL" sz="1200" dirty="0" smtClean="0"/>
              <a:t>Różanecznik (rododendron</a:t>
            </a:r>
            <a:r>
              <a:rPr lang="pl-PL" sz="1200" dirty="0"/>
              <a:t>) – zimozielony krzew o ciemnozielonych, skórzastych liściach. Wyhodowano liczne odmiany różanecznika – niektóre z nich charakteryzują się dobrą odpornością na wielostopniowe mrozy. Różanecznik obficie kwitnie wiosną – kwiaty mają różne barwy, w zależności od odmiany.</a:t>
            </a:r>
          </a:p>
          <a:p>
            <a:r>
              <a:rPr lang="pl-PL" sz="1200" dirty="0"/>
              <a:t>Ligustr pospolity – zimozielony krzew liściasty, dorastający do 3–5 m wysokości. Jeden z najpopularniejszych krzewów na żywopłoty, szczególnie formowane (doskonale znosi cięcie). Roślina dobrze znosi suszę i mróz, odporny na zanieczyszczenia powietrza. Lubi stanowiska słoneczne lub </a:t>
            </a:r>
            <a:r>
              <a:rPr lang="pl-PL" sz="1200" dirty="0" err="1"/>
              <a:t>półcieniste</a:t>
            </a:r>
            <a:r>
              <a:rPr lang="pl-PL" sz="1200" dirty="0"/>
              <a:t>.</a:t>
            </a:r>
          </a:p>
          <a:p>
            <a:r>
              <a:rPr lang="pl-PL" sz="1200" dirty="0"/>
              <a:t>Ostrokrzew kolczasty - krzew dorastający do 2–3 m wysokości, o ciemnozielonych, błyszczących liściach i ozdobnych owocach, pozostających na zimę na roślinie. Doskonale znosi cięcie, dlatego nadaje się na żywopłoty formowane.</a:t>
            </a:r>
          </a:p>
          <a:p>
            <a:pPr marL="0" indent="0">
              <a:buNone/>
            </a:pP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Obraz 3"/>
          <p:cNvPicPr>
            <a:picLocks noChangeAspect="1"/>
          </p:cNvPicPr>
          <p:nvPr/>
        </p:nvPicPr>
        <p:blipFill>
          <a:blip r:embed="rId2" cstate="print"/>
          <a:stretch>
            <a:fillRect/>
          </a:stretch>
        </p:blipFill>
        <p:spPr>
          <a:xfrm>
            <a:off x="101467" y="834242"/>
            <a:ext cx="7810500" cy="4391025"/>
          </a:xfrm>
          <a:prstGeom prst="rect">
            <a:avLst/>
          </a:prstGeom>
        </p:spPr>
      </p:pic>
    </p:spTree>
    <p:extLst>
      <p:ext uri="{BB962C8B-B14F-4D97-AF65-F5344CB8AC3E}">
        <p14:creationId xmlns="" xmlns:p14="http://schemas.microsoft.com/office/powerpoint/2010/main" val="5035287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8" name="Rectangle 70">
            <a:extLst>
              <a:ext uri="{FF2B5EF4-FFF2-40B4-BE49-F238E27FC236}">
                <a16:creationId xmlns="" xmlns:a16="http://schemas.microsoft.com/office/drawing/2014/main" id="{587D26DA-9773-4A0E-B213-DDF20A1F1F2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title"/>
          </p:nvPr>
        </p:nvSpPr>
        <p:spPr>
          <a:xfrm>
            <a:off x="575894" y="270456"/>
            <a:ext cx="11029616" cy="6272012"/>
          </a:xfrm>
        </p:spPr>
        <p:txBody>
          <a:bodyPr>
            <a:normAutofit fontScale="90000"/>
          </a:bodyPr>
          <a:lstStyle/>
          <a:p>
            <a:r>
              <a:rPr lang="pl-PL" sz="1600" dirty="0">
                <a:solidFill>
                  <a:schemeClr val="bg1"/>
                </a:solidFill>
                <a:latin typeface="Calibri" panose="020F0502020204030204" pitchFamily="34" charset="0"/>
                <a:cs typeface="Calibri" panose="020F0502020204030204" pitchFamily="34" charset="0"/>
              </a:rPr>
              <a:t>Rośliny wiecznie zielone jak sama nazwa wskazuje są roślinami, które zachowują zielony kolor przez cały rok. Co prawda zrzucają one liście, ale robią to stopniowo i również stopniowo, na bieżąco wypuszczają nowe listki. Dzięki temu są zielone zawsze, cały rok, niezależnie od pogody.</a:t>
            </a:r>
            <a:br>
              <a:rPr lang="pl-PL" sz="1600" dirty="0">
                <a:solidFill>
                  <a:schemeClr val="bg1"/>
                </a:solidFill>
                <a:latin typeface="Calibri" panose="020F0502020204030204" pitchFamily="34" charset="0"/>
                <a:cs typeface="Calibri" panose="020F0502020204030204" pitchFamily="34" charset="0"/>
              </a:rPr>
            </a:br>
            <a:r>
              <a:rPr lang="pl-PL" sz="1600" dirty="0">
                <a:solidFill>
                  <a:schemeClr val="bg1"/>
                </a:solidFill>
                <a:latin typeface="Calibri" panose="020F0502020204030204" pitchFamily="34" charset="0"/>
                <a:cs typeface="Calibri" panose="020F0502020204030204" pitchFamily="34" charset="0"/>
              </a:rPr>
              <a:t>Omawiając rośliny zimozielone nie można nie wspomnieć o suszy fizjologicznej, która dotyczy właśnie tej specyficznej grupy roślin. Rośliny wiecznie zielone w zasadzie nie przechodzą w okres spoczynku, dlatego przez cały rok potrzebują dostępu do wody, także zimą. Podczas odwilży trzeba koniecznie te rośliny podlać. Jest to niezbędny zabieg, którego brak może skutkować właśnie suszą fizjologiczną i finalnie uschnięciem rośliny.</a:t>
            </a:r>
            <a:br>
              <a:rPr lang="pl-PL" sz="1600" dirty="0">
                <a:solidFill>
                  <a:schemeClr val="bg1"/>
                </a:solidFill>
                <a:latin typeface="Calibri" panose="020F0502020204030204" pitchFamily="34" charset="0"/>
                <a:cs typeface="Calibri" panose="020F0502020204030204" pitchFamily="34" charset="0"/>
              </a:rPr>
            </a:br>
            <a:r>
              <a:rPr lang="pl-PL" sz="1600" dirty="0">
                <a:solidFill>
                  <a:schemeClr val="bg1"/>
                </a:solidFill>
                <a:latin typeface="Calibri" panose="020F0502020204030204" pitchFamily="34" charset="0"/>
                <a:cs typeface="Calibri" panose="020F0502020204030204" pitchFamily="34" charset="0"/>
              </a:rPr>
              <a:t>Klasycznym przykładem są tutaj iglaki (poza modrzewiami), ale nie tylko one zachowują zieleń także w zimie. Do roślin zimozielonych zaliczane są także: rododendrony, mahonie pospolite, bukszpany, cisy, kiścienie, </a:t>
            </a:r>
            <a:r>
              <a:rPr lang="pl-PL" sz="1600" dirty="0" err="1">
                <a:solidFill>
                  <a:schemeClr val="bg1"/>
                </a:solidFill>
                <a:latin typeface="Calibri" panose="020F0502020204030204" pitchFamily="34" charset="0"/>
                <a:cs typeface="Calibri" panose="020F0502020204030204" pitchFamily="34" charset="0"/>
              </a:rPr>
              <a:t>pierisy</a:t>
            </a:r>
            <a:r>
              <a:rPr lang="pl-PL" sz="1600" dirty="0">
                <a:solidFill>
                  <a:schemeClr val="bg1"/>
                </a:solidFill>
                <a:latin typeface="Calibri" panose="020F0502020204030204" pitchFamily="34" charset="0"/>
                <a:cs typeface="Calibri" panose="020F0502020204030204" pitchFamily="34" charset="0"/>
              </a:rPr>
              <a:t>, laurowiśnie, trzmieliny </a:t>
            </a:r>
            <a:r>
              <a:rPr lang="pl-PL" sz="1600" dirty="0" err="1">
                <a:solidFill>
                  <a:schemeClr val="bg1"/>
                </a:solidFill>
                <a:latin typeface="Calibri" panose="020F0502020204030204" pitchFamily="34" charset="0"/>
                <a:cs typeface="Calibri" panose="020F0502020204030204" pitchFamily="34" charset="0"/>
              </a:rPr>
              <a:t>Fortunea</a:t>
            </a:r>
            <a:r>
              <a:rPr lang="pl-PL" sz="1600" dirty="0">
                <a:solidFill>
                  <a:schemeClr val="bg1"/>
                </a:solidFill>
                <a:latin typeface="Calibri" panose="020F0502020204030204" pitchFamily="34" charset="0"/>
                <a:cs typeface="Calibri" panose="020F0502020204030204" pitchFamily="34" charset="0"/>
              </a:rPr>
              <a:t>, ostrokrzewy, wiciokrzewy i bluszcze.</a:t>
            </a:r>
            <a:br>
              <a:rPr lang="pl-PL" sz="1600" dirty="0">
                <a:solidFill>
                  <a:schemeClr val="bg1"/>
                </a:solidFill>
                <a:latin typeface="Calibri" panose="020F0502020204030204" pitchFamily="34" charset="0"/>
                <a:cs typeface="Calibri" panose="020F0502020204030204" pitchFamily="34" charset="0"/>
              </a:rPr>
            </a:br>
            <a:r>
              <a:rPr lang="pl-PL" sz="1600" dirty="0">
                <a:solidFill>
                  <a:schemeClr val="bg1"/>
                </a:solidFill>
                <a:latin typeface="Calibri" panose="020F0502020204030204" pitchFamily="34" charset="0"/>
                <a:cs typeface="Calibri" panose="020F0502020204030204" pitchFamily="34" charset="0"/>
              </a:rPr>
              <a:t>Tuje zwane także żywotnikami, są bardzo popularne i często spotykanie w polskim ogrodzie. Powodem jest to, że są dość łatwe w uprawie i mało wymagające.  Ładnie prezentują się zarówno w postaci żywopłotów jak i rosnąc pojedynczo. Są w większości mrozoodporne i zielone przez cały rok. Można je również posadzić w donicy na tarasie lub balkonie. Stanowisko powinno być słoneczne i osłonięte od wiatru. Ewentualny półcień będzie także akceptowalny.</a:t>
            </a:r>
            <a:br>
              <a:rPr lang="pl-PL" sz="1600" dirty="0">
                <a:solidFill>
                  <a:schemeClr val="bg1"/>
                </a:solidFill>
                <a:latin typeface="Calibri" panose="020F0502020204030204" pitchFamily="34" charset="0"/>
                <a:cs typeface="Calibri" panose="020F0502020204030204" pitchFamily="34" charset="0"/>
              </a:rPr>
            </a:br>
            <a:r>
              <a:rPr lang="pl-PL" sz="1600" dirty="0" smtClean="0">
                <a:solidFill>
                  <a:schemeClr val="bg1"/>
                </a:solidFill>
                <a:latin typeface="Calibri" panose="020F0502020204030204" pitchFamily="34" charset="0"/>
                <a:cs typeface="Calibri" panose="020F0502020204030204" pitchFamily="34" charset="0"/>
              </a:rPr>
              <a:t>Jałowce </a:t>
            </a:r>
            <a:r>
              <a:rPr lang="pl-PL" sz="1600" dirty="0">
                <a:solidFill>
                  <a:schemeClr val="bg1"/>
                </a:solidFill>
                <a:latin typeface="Calibri" panose="020F0502020204030204" pitchFamily="34" charset="0"/>
                <a:cs typeface="Calibri" panose="020F0502020204030204" pitchFamily="34" charset="0"/>
              </a:rPr>
              <a:t>są banalne w uprawie – odporne na suszę, odporne na niskie u wysokie temperatury. W zasadzie nie wymagają większych zabiegów pielęgnacyjnych i dobrze czują się nawet na słabych glebach, jednak dobrze by były przepuszczalne. Warto je wyściółkować korą. Preferują stanowiska słoneczne. Nie wymagają także specjalnego podlewania, nawożenia i cięcia, a nawet jeżeli zdecydujemy się je podciąć, znoszą ten zabieg bardzo dobrze. Są odporne na zanieczyszczenia powietrza. dlatego często są uprawy i wykorzystywane w </a:t>
            </a:r>
            <a:r>
              <a:rPr lang="pl-PL" sz="1600" dirty="0" err="1">
                <a:solidFill>
                  <a:schemeClr val="bg1"/>
                </a:solidFill>
                <a:latin typeface="Calibri" panose="020F0502020204030204" pitchFamily="34" charset="0"/>
                <a:cs typeface="Calibri" panose="020F0502020204030204" pitchFamily="34" charset="0"/>
              </a:rPr>
              <a:t>nasadzeniach</a:t>
            </a:r>
            <a:r>
              <a:rPr lang="pl-PL" sz="1600" dirty="0">
                <a:solidFill>
                  <a:schemeClr val="bg1"/>
                </a:solidFill>
                <a:latin typeface="Calibri" panose="020F0502020204030204" pitchFamily="34" charset="0"/>
                <a:cs typeface="Calibri" panose="020F0502020204030204" pitchFamily="34" charset="0"/>
              </a:rPr>
              <a:t> w miastach. </a:t>
            </a:r>
            <a:br>
              <a:rPr lang="pl-PL" sz="1600" dirty="0">
                <a:solidFill>
                  <a:schemeClr val="bg1"/>
                </a:solidFill>
                <a:latin typeface="Calibri" panose="020F0502020204030204" pitchFamily="34" charset="0"/>
                <a:cs typeface="Calibri" panose="020F0502020204030204" pitchFamily="34" charset="0"/>
              </a:rPr>
            </a:br>
            <a:r>
              <a:rPr lang="pl-PL" sz="1600" dirty="0">
                <a:solidFill>
                  <a:schemeClr val="bg1"/>
                </a:solidFill>
                <a:latin typeface="Calibri" panose="020F0502020204030204" pitchFamily="34" charset="0"/>
                <a:cs typeface="Calibri" panose="020F0502020204030204" pitchFamily="34" charset="0"/>
              </a:rPr>
              <a:t>Kwitnie przepięknie, w żółtym kolorze. Jej kwiaty są miododajne. Jest rośliną zimozieloną, liście ma dodatkowo ząbkowane - bardzo dekoracyjne. Jesienią pojawiają się granatowe owoce, a liście przebarwiają się na ciepłe jesienne kolory. W tym stanie mahonia zwykle utrzymuje się przez całą zimę. Lubi stanowiska wilgotne, raczej cieniste a glebę kwaśną. Jest wrażliwa na suszę i zimne wiatry. Jej owoce są jadalne, używane niekiedy do produkcji wina.</a:t>
            </a:r>
            <a:br>
              <a:rPr lang="pl-PL" sz="1600" dirty="0">
                <a:solidFill>
                  <a:schemeClr val="bg1"/>
                </a:solidFill>
                <a:latin typeface="Calibri" panose="020F0502020204030204" pitchFamily="34" charset="0"/>
                <a:cs typeface="Calibri" panose="020F0502020204030204" pitchFamily="34" charset="0"/>
              </a:rPr>
            </a:br>
            <a:r>
              <a:rPr lang="pl-PL" sz="1600" dirty="0">
                <a:solidFill>
                  <a:schemeClr val="bg1"/>
                </a:solidFill>
                <a:latin typeface="Calibri" panose="020F0502020204030204" pitchFamily="34" charset="0"/>
                <a:cs typeface="Calibri" panose="020F0502020204030204" pitchFamily="34" charset="0"/>
              </a:rPr>
              <a:t>W Polsce popularną odmiana jest ostrokrzew kolczasty. Jest zimozielony i ma czerwone owoce. Liście mają ładny, ostro powycinany kształt. Łatwy  w uprawie. Lubi glebę kwaśną, stanowisko cieniste lub </a:t>
            </a:r>
            <a:r>
              <a:rPr lang="pl-PL" sz="1600" dirty="0" err="1">
                <a:solidFill>
                  <a:schemeClr val="bg1"/>
                </a:solidFill>
                <a:latin typeface="Calibri" panose="020F0502020204030204" pitchFamily="34" charset="0"/>
                <a:cs typeface="Calibri" panose="020F0502020204030204" pitchFamily="34" charset="0"/>
              </a:rPr>
              <a:t>półcieniste</a:t>
            </a:r>
            <a:r>
              <a:rPr lang="pl-PL" sz="1600" dirty="0">
                <a:solidFill>
                  <a:schemeClr val="bg1"/>
                </a:solidFill>
                <a:latin typeface="Calibri" panose="020F0502020204030204" pitchFamily="34" charset="0"/>
                <a:cs typeface="Calibri" panose="020F0502020204030204" pitchFamily="34" charset="0"/>
              </a:rPr>
              <a:t>, osłonięte od wiatru. Dobrze znosi przycinanie, można z niego uformować żywopłot. Na zimę lepiej go okryć. Jednak szybko regeneruje się po zimowych </a:t>
            </a:r>
            <a:r>
              <a:rPr lang="pl-PL" sz="1600" dirty="0" err="1">
                <a:solidFill>
                  <a:schemeClr val="bg1"/>
                </a:solidFill>
                <a:latin typeface="Calibri" panose="020F0502020204030204" pitchFamily="34" charset="0"/>
                <a:cs typeface="Calibri" panose="020F0502020204030204" pitchFamily="34" charset="0"/>
              </a:rPr>
              <a:t>odmrożeniach</a:t>
            </a:r>
            <a:r>
              <a:rPr lang="pl-PL" sz="1600" dirty="0">
                <a:solidFill>
                  <a:schemeClr val="bg1"/>
                </a:solidFill>
                <a:latin typeface="Calibri" panose="020F0502020204030204" pitchFamily="34" charset="0"/>
                <a:cs typeface="Calibri" panose="020F0502020204030204" pitchFamily="34" charset="0"/>
              </a:rPr>
              <a:t>. Jego owoce są trujące.</a:t>
            </a:r>
            <a:br>
              <a:rPr lang="pl-PL" sz="1600" dirty="0">
                <a:solidFill>
                  <a:schemeClr val="bg1"/>
                </a:solidFill>
                <a:latin typeface="Calibri" panose="020F0502020204030204" pitchFamily="34" charset="0"/>
                <a:cs typeface="Calibri" panose="020F0502020204030204" pitchFamily="34" charset="0"/>
              </a:rPr>
            </a:br>
            <a:r>
              <a:rPr lang="pl-PL" sz="1600" dirty="0">
                <a:solidFill>
                  <a:schemeClr val="bg1"/>
                </a:solidFill>
                <a:latin typeface="Calibri" panose="020F0502020204030204" pitchFamily="34" charset="0"/>
                <a:cs typeface="Calibri" panose="020F0502020204030204" pitchFamily="34" charset="0"/>
              </a:rPr>
              <a:t>Grupa roślin często wykorzystywanych na żywopłoty. Ich ozdobą są lśniące liście oraz białe kwiaty, które pojawiają się w maju. To krzewy preferujące stanowiska cieniste lub </a:t>
            </a:r>
            <a:r>
              <a:rPr lang="pl-PL" sz="1600" dirty="0" err="1">
                <a:solidFill>
                  <a:schemeClr val="bg1"/>
                </a:solidFill>
                <a:latin typeface="Calibri" panose="020F0502020204030204" pitchFamily="34" charset="0"/>
                <a:cs typeface="Calibri" panose="020F0502020204030204" pitchFamily="34" charset="0"/>
              </a:rPr>
              <a:t>półcieniste</a:t>
            </a:r>
            <a:r>
              <a:rPr lang="pl-PL" sz="1600" dirty="0">
                <a:solidFill>
                  <a:schemeClr val="bg1"/>
                </a:solidFill>
                <a:latin typeface="Calibri" panose="020F0502020204030204" pitchFamily="34" charset="0"/>
                <a:cs typeface="Calibri" panose="020F0502020204030204" pitchFamily="34" charset="0"/>
              </a:rPr>
              <a:t>, koniecznie zaciszne. Do prawidłowego wzrostu potrzebuje gleby próchniczej o odczynie średnio kwaśnym. Do odmian najbardziej mrozoodpornych zalicza się odmiana </a:t>
            </a:r>
            <a:r>
              <a:rPr lang="pl-PL" sz="1600" dirty="0" err="1">
                <a:solidFill>
                  <a:schemeClr val="bg1"/>
                </a:solidFill>
                <a:latin typeface="Calibri" panose="020F0502020204030204" pitchFamily="34" charset="0"/>
                <a:cs typeface="Calibri" panose="020F0502020204030204" pitchFamily="34" charset="0"/>
              </a:rPr>
              <a:t>Caucasica</a:t>
            </a:r>
            <a:r>
              <a:rPr lang="pl-PL" sz="1600" dirty="0">
                <a:solidFill>
                  <a:schemeClr val="bg1"/>
                </a:solidFill>
                <a:latin typeface="Calibri" panose="020F0502020204030204" pitchFamily="34" charset="0"/>
                <a:cs typeface="Calibri" panose="020F0502020204030204" pitchFamily="34" charset="0"/>
              </a:rPr>
              <a:t>.</a:t>
            </a:r>
            <a:br>
              <a:rPr lang="pl-PL" sz="1600" dirty="0">
                <a:solidFill>
                  <a:schemeClr val="bg1"/>
                </a:solidFill>
                <a:latin typeface="Calibri" panose="020F0502020204030204" pitchFamily="34" charset="0"/>
                <a:cs typeface="Calibri" panose="020F0502020204030204" pitchFamily="34" charset="0"/>
              </a:rPr>
            </a:br>
            <a:r>
              <a:rPr lang="pl-PL" sz="2000" cap="none" dirty="0" smtClean="0">
                <a:solidFill>
                  <a:schemeClr val="bg1"/>
                </a:solidFill>
                <a:latin typeface="Calibri" panose="020F0502020204030204" pitchFamily="34" charset="0"/>
                <a:cs typeface="Calibri" panose="020F0502020204030204" pitchFamily="34" charset="0"/>
              </a:rPr>
              <a:t/>
            </a:r>
            <a:br>
              <a:rPr lang="pl-PL" sz="2000" cap="none" dirty="0" smtClean="0">
                <a:solidFill>
                  <a:schemeClr val="bg1"/>
                </a:solidFill>
                <a:latin typeface="Calibri" panose="020F0502020204030204" pitchFamily="34" charset="0"/>
                <a:cs typeface="Calibri" panose="020F0502020204030204" pitchFamily="34" charset="0"/>
              </a:rPr>
            </a:br>
            <a:endParaRPr lang="pl-PL" dirty="0"/>
          </a:p>
        </p:txBody>
      </p:sp>
    </p:spTree>
    <p:extLst>
      <p:ext uri="{BB962C8B-B14F-4D97-AF65-F5344CB8AC3E}">
        <p14:creationId xmlns="" xmlns:p14="http://schemas.microsoft.com/office/powerpoint/2010/main" val="28049622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373488"/>
            <a:ext cx="11029616" cy="715084"/>
          </a:xfrm>
        </p:spPr>
        <p:txBody>
          <a:bodyPr>
            <a:normAutofit fontScale="90000"/>
          </a:bodyPr>
          <a:lstStyle/>
          <a:p>
            <a:r>
              <a:rPr lang="pl-PL" dirty="0"/>
              <a:t>źródła</a:t>
            </a:r>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2" y="1088571"/>
            <a:ext cx="11029615" cy="4886779"/>
          </a:xfrm>
        </p:spPr>
        <p:txBody>
          <a:bodyPr>
            <a:normAutofit fontScale="55000" lnSpcReduction="20000"/>
          </a:bodyPr>
          <a:lstStyle/>
          <a:p>
            <a:pPr>
              <a:lnSpc>
                <a:spcPct val="106000"/>
              </a:lnSpc>
              <a:spcAft>
                <a:spcPts val="800"/>
              </a:spcAft>
            </a:pPr>
            <a:r>
              <a:rPr lang="pl-PL" dirty="0">
                <a:hlinkClick r:id="rId2"/>
              </a:rPr>
              <a:t>https://www.hortorus.pl/rosliny-wiecznie-zielone</a:t>
            </a:r>
            <a:r>
              <a:rPr lang="pl-PL" dirty="0" smtClean="0">
                <a:hlinkClick r:id="rId2"/>
              </a:rPr>
              <a:t>/</a:t>
            </a:r>
            <a:r>
              <a:rPr lang="pl-PL" dirty="0" smtClean="0"/>
              <a:t> </a:t>
            </a:r>
          </a:p>
          <a:p>
            <a:pPr>
              <a:lnSpc>
                <a:spcPct val="106000"/>
              </a:lnSpc>
              <a:spcAft>
                <a:spcPts val="800"/>
              </a:spcAft>
            </a:pPr>
            <a:r>
              <a:rPr lang="pl-PL" dirty="0">
                <a:hlinkClick r:id="rId3"/>
              </a:rPr>
              <a:t>https://</a:t>
            </a:r>
            <a:r>
              <a:rPr lang="pl-PL" dirty="0" smtClean="0">
                <a:hlinkClick r:id="rId3"/>
              </a:rPr>
              <a:t>twojogrodek.pl/Rosliny-zimozielone-krzewy-drzewa-byliny-i-pnacza</a:t>
            </a:r>
            <a:r>
              <a:rPr lang="pl-PL" dirty="0" smtClean="0"/>
              <a:t> </a:t>
            </a:r>
          </a:p>
          <a:p>
            <a:pPr>
              <a:lnSpc>
                <a:spcPct val="106000"/>
              </a:lnSpc>
              <a:spcAft>
                <a:spcPts val="800"/>
              </a:spcAft>
            </a:pPr>
            <a:r>
              <a:rPr lang="pl-PL" dirty="0">
                <a:hlinkClick r:id="rId4"/>
              </a:rPr>
              <a:t>https://</a:t>
            </a:r>
            <a:r>
              <a:rPr lang="pl-PL" dirty="0" smtClean="0">
                <a:hlinkClick r:id="rId4"/>
              </a:rPr>
              <a:t>muratordom.pl/ogrod/pielegnacja-roslin/zima-w-ogrodzie-najpopularniejsze-zimozielone-rosliny-lisciaste-aa-QCJT-Lhhk-abTd.html</a:t>
            </a:r>
            <a:r>
              <a:rPr lang="pl-PL" dirty="0" smtClean="0"/>
              <a:t> </a:t>
            </a:r>
          </a:p>
          <a:p>
            <a:pPr>
              <a:lnSpc>
                <a:spcPct val="106000"/>
              </a:lnSpc>
              <a:spcAft>
                <a:spcPts val="800"/>
              </a:spcAft>
            </a:pPr>
            <a:r>
              <a:rPr lang="pl-PL" dirty="0">
                <a:hlinkClick r:id="rId5"/>
              </a:rPr>
              <a:t>https://</a:t>
            </a:r>
            <a:r>
              <a:rPr lang="pl-PL" dirty="0" smtClean="0">
                <a:hlinkClick r:id="rId5"/>
              </a:rPr>
              <a:t>kurowski.pl/pl/katalog-roslin/1/1/12,rosliny-zimozielone</a:t>
            </a:r>
            <a:r>
              <a:rPr lang="pl-PL" dirty="0" smtClean="0"/>
              <a:t> </a:t>
            </a:r>
          </a:p>
          <a:p>
            <a:pPr>
              <a:lnSpc>
                <a:spcPct val="106000"/>
              </a:lnSpc>
              <a:spcAft>
                <a:spcPts val="800"/>
              </a:spcAft>
            </a:pPr>
            <a:r>
              <a:rPr lang="pl-PL" dirty="0">
                <a:hlinkClick r:id="rId6"/>
              </a:rPr>
              <a:t>https://</a:t>
            </a:r>
            <a:r>
              <a:rPr lang="pl-PL" dirty="0" smtClean="0">
                <a:hlinkClick r:id="rId6"/>
              </a:rPr>
              <a:t>www.google.com/search?q=rosliny+zimozielone&amp;client=firefox-b-d&amp;hl=pl&amp;source=lnms&amp;tbm=isch&amp;sa=X&amp;ved=2ahUKEwiVx9n4lZTvAhURmRQKHcbcC7wQ_AUoAXoECAoQAw&amp;biw=1366&amp;bih=626#imgrc=R_KoSDErTDmTqM</a:t>
            </a:r>
            <a:r>
              <a:rPr lang="pl-PL" dirty="0" smtClean="0"/>
              <a:t> </a:t>
            </a:r>
          </a:p>
          <a:p>
            <a:pPr>
              <a:lnSpc>
                <a:spcPct val="106000"/>
              </a:lnSpc>
              <a:spcAft>
                <a:spcPts val="800"/>
              </a:spcAft>
            </a:pPr>
            <a:r>
              <a:rPr lang="pl-PL" dirty="0">
                <a:hlinkClick r:id="rId6"/>
              </a:rPr>
              <a:t>https://</a:t>
            </a:r>
            <a:r>
              <a:rPr lang="pl-PL" dirty="0" smtClean="0">
                <a:hlinkClick r:id="rId6"/>
              </a:rPr>
              <a:t>www.google.com/search?q=rosliny+zimozielone&amp;client=firefox-b-d&amp;hl=pl&amp;source=lnms&amp;tbm=isch&amp;sa=X&amp;ved=2ahUKEwiVx9n4lZTvAhURmRQKHcbcC7wQ_AUoAXoECAoQAw&amp;biw=1366&amp;bih=626#imgrc=m0acZKq8lIk4FM</a:t>
            </a:r>
            <a:r>
              <a:rPr lang="pl-PL" dirty="0" smtClean="0"/>
              <a:t> </a:t>
            </a:r>
          </a:p>
          <a:p>
            <a:pPr>
              <a:lnSpc>
                <a:spcPct val="106000"/>
              </a:lnSpc>
              <a:spcAft>
                <a:spcPts val="800"/>
              </a:spcAft>
            </a:pPr>
            <a:r>
              <a:rPr lang="pl-PL" dirty="0">
                <a:hlinkClick r:id="rId7"/>
              </a:rPr>
              <a:t>https://</a:t>
            </a:r>
            <a:r>
              <a:rPr lang="pl-PL" dirty="0" smtClean="0">
                <a:hlinkClick r:id="rId7"/>
              </a:rPr>
              <a:t>domisad.pl/articles/rosliny-zimozielone-w-ogrodzie</a:t>
            </a:r>
            <a:r>
              <a:rPr lang="pl-PL" dirty="0" smtClean="0"/>
              <a:t> </a:t>
            </a:r>
          </a:p>
          <a:p>
            <a:pPr>
              <a:lnSpc>
                <a:spcPct val="106000"/>
              </a:lnSpc>
              <a:spcAft>
                <a:spcPts val="800"/>
              </a:spcAft>
            </a:pPr>
            <a:r>
              <a:rPr lang="pl-PL" dirty="0">
                <a:hlinkClick r:id="rId6"/>
              </a:rPr>
              <a:t>https://</a:t>
            </a:r>
            <a:r>
              <a:rPr lang="pl-PL" dirty="0" smtClean="0">
                <a:hlinkClick r:id="rId6"/>
              </a:rPr>
              <a:t>www.google.com/search?q=rosliny+zimozielone&amp;client=firefox-b-d&amp;hl=pl&amp;source=lnms&amp;tbm=isch&amp;sa=X&amp;ved=2ahUKEwiVx9n4lZTvAhURmRQKHcbcC7wQ_AUoAXoECAoQAw&amp;biw=1366&amp;bih=626#imgrc=33f4zfNR7Yg4YM</a:t>
            </a:r>
            <a:r>
              <a:rPr lang="pl-PL" dirty="0" smtClean="0"/>
              <a:t> </a:t>
            </a:r>
          </a:p>
          <a:p>
            <a:pPr>
              <a:lnSpc>
                <a:spcPct val="106000"/>
              </a:lnSpc>
              <a:spcAft>
                <a:spcPts val="800"/>
              </a:spcAft>
            </a:pPr>
            <a:r>
              <a:rPr lang="pl-PL" dirty="0" smtClean="0">
                <a:hlinkClick r:id="rId8"/>
              </a:rPr>
              <a:t>https://fajnyogrod.pl/porady/rodzaje-traw-_t/</a:t>
            </a:r>
            <a:endParaRPr lang="pl-PL" dirty="0" smtClean="0"/>
          </a:p>
          <a:p>
            <a:pPr>
              <a:lnSpc>
                <a:spcPct val="106000"/>
              </a:lnSpc>
              <a:spcAft>
                <a:spcPts val="800"/>
              </a:spcAft>
            </a:pPr>
            <a:r>
              <a:rPr lang="pl-PL" dirty="0" smtClean="0">
                <a:hlinkClick r:id="rId9"/>
              </a:rPr>
              <a:t>https://krzewyozdobne.net/Rosliny-zimowe-zimozielone-drzewa-krzewy-trawy-pnacza-i-byliny-blog-pol-1580732136.html</a:t>
            </a:r>
            <a:endParaRPr lang="pl-PL" dirty="0" smtClean="0"/>
          </a:p>
          <a:p>
            <a:pPr>
              <a:lnSpc>
                <a:spcPct val="106000"/>
              </a:lnSpc>
              <a:spcAft>
                <a:spcPts val="800"/>
              </a:spcAft>
            </a:pPr>
            <a:r>
              <a:rPr lang="pl-PL" smtClean="0">
                <a:hlinkClick r:id="rId10"/>
              </a:rPr>
              <a:t>https://ladnydom.pl/Ogrody/56,113408,17148251,Najpopularniejsze_zimozielone_rosliny__.html</a:t>
            </a:r>
            <a:endParaRPr lang="pl-PL" smtClean="0"/>
          </a:p>
          <a:p>
            <a:pPr>
              <a:lnSpc>
                <a:spcPct val="106000"/>
              </a:lnSpc>
              <a:spcAft>
                <a:spcPts val="800"/>
              </a:spcAft>
            </a:pPr>
            <a:endParaRPr lang="pl-PL" dirty="0"/>
          </a:p>
        </p:txBody>
      </p:sp>
    </p:spTree>
    <p:extLst>
      <p:ext uri="{BB962C8B-B14F-4D97-AF65-F5344CB8AC3E}">
        <p14:creationId xmlns="" xmlns:p14="http://schemas.microsoft.com/office/powerpoint/2010/main" val="4112880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702156"/>
            <a:ext cx="11029616" cy="386415"/>
          </a:xfrm>
        </p:spPr>
        <p:txBody>
          <a:bodyPr>
            <a:normAutofit fontScale="90000"/>
          </a:bodyPr>
          <a:lstStyle/>
          <a:p>
            <a:r>
              <a:rPr lang="pl-PL" dirty="0"/>
              <a:t>EWALUACJA</a:t>
            </a:r>
          </a:p>
        </p:txBody>
      </p:sp>
      <p:sp>
        <p:nvSpPr>
          <p:cNvPr id="5" name="pole tekstowe 4">
            <a:extLst>
              <a:ext uri="{FF2B5EF4-FFF2-40B4-BE49-F238E27FC236}">
                <a16:creationId xmlns="" xmlns:a16="http://schemas.microsoft.com/office/drawing/2014/main" id="{50F1D215-442E-4E51-9BDD-BA5ABEB51F16}"/>
              </a:ext>
            </a:extLst>
          </p:cNvPr>
          <p:cNvSpPr txBox="1"/>
          <p:nvPr/>
        </p:nvSpPr>
        <p:spPr>
          <a:xfrm>
            <a:off x="365760" y="1319740"/>
            <a:ext cx="6096000" cy="369332"/>
          </a:xfrm>
          <a:prstGeom prst="rect">
            <a:avLst/>
          </a:prstGeom>
          <a:noFill/>
        </p:spPr>
        <p:txBody>
          <a:bodyPr wrap="square">
            <a:spAutoFit/>
          </a:bodyPr>
          <a:lstStyle/>
          <a:p>
            <a:r>
              <a:rPr lang="pl-PL" sz="1800" dirty="0">
                <a:effectLst/>
                <a:latin typeface="Calibri" panose="020F0502020204030204" pitchFamily="34" charset="0"/>
                <a:ea typeface="Calibri" panose="020F0502020204030204" pitchFamily="34" charset="0"/>
                <a:cs typeface="Times New Roman" panose="02020603050405020304" pitchFamily="18" charset="0"/>
              </a:rPr>
              <a:t>Zawartość merytoryczna pracy</a:t>
            </a:r>
            <a:endParaRPr lang="pl-PL" dirty="0"/>
          </a:p>
        </p:txBody>
      </p:sp>
      <p:graphicFrame>
        <p:nvGraphicFramePr>
          <p:cNvPr id="6" name="Diagram 5">
            <a:extLst>
              <a:ext uri="{FF2B5EF4-FFF2-40B4-BE49-F238E27FC236}">
                <a16:creationId xmlns="" xmlns:a16="http://schemas.microsoft.com/office/drawing/2014/main" id="{81F77632-3618-4CDE-8F31-9052080A860C}"/>
              </a:ext>
            </a:extLst>
          </p:cNvPr>
          <p:cNvGraphicFramePr/>
          <p:nvPr>
            <p:extLst>
              <p:ext uri="{D42A27DB-BD31-4B8C-83A1-F6EECF244321}">
                <p14:modId xmlns="" xmlns:p14="http://schemas.microsoft.com/office/powerpoint/2010/main" val="1608203087"/>
              </p:ext>
            </p:extLst>
          </p:nvPr>
        </p:nvGraphicFramePr>
        <p:xfrm>
          <a:off x="3413760" y="1401690"/>
          <a:ext cx="8128000" cy="1559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ole tekstowe 6">
            <a:extLst>
              <a:ext uri="{FF2B5EF4-FFF2-40B4-BE49-F238E27FC236}">
                <a16:creationId xmlns="" xmlns:a16="http://schemas.microsoft.com/office/drawing/2014/main" id="{34FB7130-2A3C-44E0-BBD1-7ED35CE10E42}"/>
              </a:ext>
            </a:extLst>
          </p:cNvPr>
          <p:cNvSpPr txBox="1"/>
          <p:nvPr/>
        </p:nvSpPr>
        <p:spPr>
          <a:xfrm>
            <a:off x="365760" y="3774385"/>
            <a:ext cx="6096000" cy="369332"/>
          </a:xfrm>
          <a:prstGeom prst="rect">
            <a:avLst/>
          </a:prstGeom>
          <a:noFill/>
        </p:spPr>
        <p:txBody>
          <a:bodyPr wrap="square">
            <a:spAutoFit/>
          </a:bodyPr>
          <a:lstStyle/>
          <a:p>
            <a:r>
              <a:rPr lang="pl-PL" sz="1800" dirty="0">
                <a:effectLst/>
                <a:latin typeface="Calibri" panose="020F0502020204030204" pitchFamily="34" charset="0"/>
                <a:ea typeface="Calibri" panose="020F0502020204030204" pitchFamily="34" charset="0"/>
                <a:cs typeface="Times New Roman" panose="02020603050405020304" pitchFamily="18" charset="0"/>
              </a:rPr>
              <a:t>Prezentacja pracy</a:t>
            </a:r>
            <a:endParaRPr lang="pl-PL" dirty="0"/>
          </a:p>
        </p:txBody>
      </p:sp>
      <p:graphicFrame>
        <p:nvGraphicFramePr>
          <p:cNvPr id="8" name="Diagram 7">
            <a:extLst>
              <a:ext uri="{FF2B5EF4-FFF2-40B4-BE49-F238E27FC236}">
                <a16:creationId xmlns="" xmlns:a16="http://schemas.microsoft.com/office/drawing/2014/main" id="{F1E8DC15-7F4C-4487-AFE0-3FD4EA666877}"/>
              </a:ext>
            </a:extLst>
          </p:cNvPr>
          <p:cNvGraphicFramePr/>
          <p:nvPr>
            <p:extLst>
              <p:ext uri="{D42A27DB-BD31-4B8C-83A1-F6EECF244321}">
                <p14:modId xmlns="" xmlns:p14="http://schemas.microsoft.com/office/powerpoint/2010/main" val="3028143063"/>
              </p:ext>
            </p:extLst>
          </p:nvPr>
        </p:nvGraphicFramePr>
        <p:xfrm>
          <a:off x="3413760" y="3856335"/>
          <a:ext cx="8128000" cy="15592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 xmlns:p14="http://schemas.microsoft.com/office/powerpoint/2010/main" val="317403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702156"/>
            <a:ext cx="11029616" cy="386415"/>
          </a:xfrm>
        </p:spPr>
        <p:txBody>
          <a:bodyPr>
            <a:normAutofit fontScale="90000"/>
          </a:bodyPr>
          <a:lstStyle/>
          <a:p>
            <a:r>
              <a:rPr lang="pl-PL" dirty="0"/>
              <a:t>EWALUACJA</a:t>
            </a:r>
          </a:p>
        </p:txBody>
      </p:sp>
      <p:sp>
        <p:nvSpPr>
          <p:cNvPr id="5" name="pole tekstowe 4">
            <a:extLst>
              <a:ext uri="{FF2B5EF4-FFF2-40B4-BE49-F238E27FC236}">
                <a16:creationId xmlns="" xmlns:a16="http://schemas.microsoft.com/office/drawing/2014/main" id="{50F1D215-442E-4E51-9BDD-BA5ABEB51F16}"/>
              </a:ext>
            </a:extLst>
          </p:cNvPr>
          <p:cNvSpPr txBox="1"/>
          <p:nvPr/>
        </p:nvSpPr>
        <p:spPr>
          <a:xfrm>
            <a:off x="365760" y="1319740"/>
            <a:ext cx="6096000" cy="369332"/>
          </a:xfrm>
          <a:prstGeom prst="rect">
            <a:avLst/>
          </a:prstGeom>
          <a:noFill/>
        </p:spPr>
        <p:txBody>
          <a:bodyPr wrap="square">
            <a:spAutoFit/>
          </a:bodyPr>
          <a:lstStyle/>
          <a:p>
            <a:r>
              <a:rPr lang="pl-PL" sz="1800" dirty="0">
                <a:effectLst/>
                <a:latin typeface="Calibri" panose="020F0502020204030204" pitchFamily="34" charset="0"/>
                <a:ea typeface="Calibri" panose="020F0502020204030204" pitchFamily="34" charset="0"/>
                <a:cs typeface="Times New Roman" panose="02020603050405020304" pitchFamily="18" charset="0"/>
              </a:rPr>
              <a:t>Wrażenia estetyczne</a:t>
            </a:r>
            <a:endParaRPr lang="pl-PL" dirty="0"/>
          </a:p>
        </p:txBody>
      </p:sp>
      <p:graphicFrame>
        <p:nvGraphicFramePr>
          <p:cNvPr id="6" name="Diagram 5">
            <a:extLst>
              <a:ext uri="{FF2B5EF4-FFF2-40B4-BE49-F238E27FC236}">
                <a16:creationId xmlns="" xmlns:a16="http://schemas.microsoft.com/office/drawing/2014/main" id="{81F77632-3618-4CDE-8F31-9052080A860C}"/>
              </a:ext>
            </a:extLst>
          </p:cNvPr>
          <p:cNvGraphicFramePr/>
          <p:nvPr>
            <p:extLst>
              <p:ext uri="{D42A27DB-BD31-4B8C-83A1-F6EECF244321}">
                <p14:modId xmlns="" xmlns:p14="http://schemas.microsoft.com/office/powerpoint/2010/main" val="11539734"/>
              </p:ext>
            </p:extLst>
          </p:nvPr>
        </p:nvGraphicFramePr>
        <p:xfrm>
          <a:off x="3413760" y="1401690"/>
          <a:ext cx="8128000" cy="20273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pole tekstowe 6">
            <a:extLst>
              <a:ext uri="{FF2B5EF4-FFF2-40B4-BE49-F238E27FC236}">
                <a16:creationId xmlns="" xmlns:a16="http://schemas.microsoft.com/office/drawing/2014/main" id="{34FB7130-2A3C-44E0-BBD1-7ED35CE10E42}"/>
              </a:ext>
            </a:extLst>
          </p:cNvPr>
          <p:cNvSpPr txBox="1"/>
          <p:nvPr/>
        </p:nvSpPr>
        <p:spPr>
          <a:xfrm>
            <a:off x="365760" y="3774385"/>
            <a:ext cx="6096000" cy="369332"/>
          </a:xfrm>
          <a:prstGeom prst="rect">
            <a:avLst/>
          </a:prstGeom>
          <a:noFill/>
        </p:spPr>
        <p:txBody>
          <a:bodyPr wrap="square">
            <a:spAutoFit/>
          </a:bodyPr>
          <a:lstStyle/>
          <a:p>
            <a:r>
              <a:rPr lang="pl-PL" sz="1800" dirty="0">
                <a:effectLst/>
                <a:latin typeface="Calibri" panose="020F0502020204030204" pitchFamily="34" charset="0"/>
                <a:ea typeface="Calibri" panose="020F0502020204030204" pitchFamily="34" charset="0"/>
                <a:cs typeface="Times New Roman" panose="02020603050405020304" pitchFamily="18" charset="0"/>
              </a:rPr>
              <a:t>Praca w grupie</a:t>
            </a:r>
            <a:endParaRPr lang="pl-PL" dirty="0"/>
          </a:p>
        </p:txBody>
      </p:sp>
      <p:graphicFrame>
        <p:nvGraphicFramePr>
          <p:cNvPr id="8" name="Diagram 7">
            <a:extLst>
              <a:ext uri="{FF2B5EF4-FFF2-40B4-BE49-F238E27FC236}">
                <a16:creationId xmlns="" xmlns:a16="http://schemas.microsoft.com/office/drawing/2014/main" id="{F1E8DC15-7F4C-4487-AFE0-3FD4EA666877}"/>
              </a:ext>
            </a:extLst>
          </p:cNvPr>
          <p:cNvGraphicFramePr/>
          <p:nvPr>
            <p:extLst>
              <p:ext uri="{D42A27DB-BD31-4B8C-83A1-F6EECF244321}">
                <p14:modId xmlns="" xmlns:p14="http://schemas.microsoft.com/office/powerpoint/2010/main" val="3391640238"/>
              </p:ext>
            </p:extLst>
          </p:nvPr>
        </p:nvGraphicFramePr>
        <p:xfrm>
          <a:off x="3413760" y="3856335"/>
          <a:ext cx="8128000" cy="16819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 xmlns:p14="http://schemas.microsoft.com/office/powerpoint/2010/main" val="2761757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702156"/>
            <a:ext cx="11029616" cy="386415"/>
          </a:xfrm>
        </p:spPr>
        <p:txBody>
          <a:bodyPr>
            <a:normAutofit fontScale="90000"/>
          </a:bodyPr>
          <a:lstStyle/>
          <a:p>
            <a:r>
              <a:rPr lang="pl-PL" dirty="0"/>
              <a:t>EWALUACJA</a:t>
            </a:r>
          </a:p>
        </p:txBody>
      </p:sp>
      <p:graphicFrame>
        <p:nvGraphicFramePr>
          <p:cNvPr id="5" name="Diagram 4">
            <a:extLst>
              <a:ext uri="{FF2B5EF4-FFF2-40B4-BE49-F238E27FC236}">
                <a16:creationId xmlns="" xmlns:a16="http://schemas.microsoft.com/office/drawing/2014/main" id="{74A04B68-57E9-4FCE-B704-596A0C78503A}"/>
              </a:ext>
            </a:extLst>
          </p:cNvPr>
          <p:cNvGraphicFramePr/>
          <p:nvPr>
            <p:extLst>
              <p:ext uri="{D42A27DB-BD31-4B8C-83A1-F6EECF244321}">
                <p14:modId xmlns="" xmlns:p14="http://schemas.microsoft.com/office/powerpoint/2010/main" val="2566732480"/>
              </p:ext>
            </p:extLst>
          </p:nvPr>
        </p:nvGraphicFramePr>
        <p:xfrm>
          <a:off x="454736" y="719666"/>
          <a:ext cx="10947067"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7603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2" y="373488"/>
            <a:ext cx="11029616" cy="715084"/>
          </a:xfrm>
        </p:spPr>
        <p:txBody>
          <a:bodyPr>
            <a:normAutofit fontScale="90000"/>
          </a:bodyPr>
          <a:lstStyle/>
          <a:p>
            <a:r>
              <a:rPr lang="pl-PL" dirty="0"/>
              <a:t>Wprowadzenie – informacje dla </a:t>
            </a:r>
            <a:r>
              <a:rPr lang="pl-PL" dirty="0" smtClean="0"/>
              <a:t>nauczyciela</a:t>
            </a:r>
            <a:br>
              <a:rPr lang="pl-PL" dirty="0" smtClean="0"/>
            </a:br>
            <a:r>
              <a:rPr lang="pl-PL" dirty="0" smtClean="0"/>
              <a:t>  </a:t>
            </a:r>
            <a:endParaRPr lang="pl-PL" dirty="0"/>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2" y="1088571"/>
            <a:ext cx="11029615" cy="4886779"/>
          </a:xfrm>
        </p:spPr>
        <p:txBody>
          <a:bodyPr>
            <a:normAutofit/>
          </a:bodyPr>
          <a:lstStyle/>
          <a:p>
            <a:pPr marL="0" indent="0">
              <a:buNone/>
            </a:pPr>
            <a:r>
              <a:rPr lang="pl-PL" dirty="0">
                <a:effectLst/>
                <a:latin typeface="Calibri" panose="020F0502020204030204" pitchFamily="34" charset="0"/>
                <a:ea typeface="Calibri" panose="020F0502020204030204" pitchFamily="34" charset="0"/>
                <a:cs typeface="Times New Roman" panose="02020603050405020304" pitchFamily="18" charset="0"/>
              </a:rPr>
              <a:t>Web </a:t>
            </a:r>
            <a:r>
              <a:rPr lang="pl-PL" dirty="0" err="1">
                <a:effectLst/>
                <a:latin typeface="Calibri" panose="020F0502020204030204" pitchFamily="34" charset="0"/>
                <a:ea typeface="Calibri" panose="020F0502020204030204" pitchFamily="34" charset="0"/>
                <a:cs typeface="Times New Roman" panose="02020603050405020304" pitchFamily="18" charset="0"/>
              </a:rPr>
              <a:t>quest</a:t>
            </a:r>
            <a:r>
              <a:rPr lang="pl-PL" dirty="0">
                <a:effectLst/>
                <a:latin typeface="Calibri" panose="020F0502020204030204" pitchFamily="34" charset="0"/>
                <a:ea typeface="Calibri" panose="020F0502020204030204" pitchFamily="34" charset="0"/>
                <a:cs typeface="Times New Roman" panose="02020603050405020304" pitchFamily="18" charset="0"/>
              </a:rPr>
              <a:t> przeznaczony dla uczniów szkół zawodowych z zaburzeniami </a:t>
            </a:r>
            <a:r>
              <a:rPr lang="pl-PL" dirty="0" smtClean="0">
                <a:effectLst/>
                <a:latin typeface="Calibri" panose="020F0502020204030204" pitchFamily="34" charset="0"/>
                <a:ea typeface="Calibri" panose="020F0502020204030204" pitchFamily="34" charset="0"/>
                <a:cs typeface="Times New Roman" panose="02020603050405020304" pitchFamily="18" charset="0"/>
              </a:rPr>
              <a:t>słuchu uczących się w zawodzie ogrodnik. </a:t>
            </a:r>
            <a:r>
              <a:rPr lang="pl-PL" dirty="0">
                <a:effectLst/>
                <a:latin typeface="Calibri" panose="020F0502020204030204" pitchFamily="34" charset="0"/>
                <a:ea typeface="Calibri" panose="020F0502020204030204" pitchFamily="34" charset="0"/>
                <a:cs typeface="Times New Roman" panose="02020603050405020304" pitchFamily="18" charset="0"/>
              </a:rPr>
              <a:t>Jego celem jest zapoznanie uczniów </a:t>
            </a:r>
            <a:r>
              <a:rPr lang="pl-PL" dirty="0" smtClean="0">
                <a:effectLst/>
                <a:latin typeface="Calibri" panose="020F0502020204030204" pitchFamily="34" charset="0"/>
                <a:ea typeface="Calibri" panose="020F0502020204030204" pitchFamily="34" charset="0"/>
                <a:cs typeface="Times New Roman" panose="02020603050405020304" pitchFamily="18" charset="0"/>
              </a:rPr>
              <a:t>z roślinami zimozielonymi stosowanymi w ogrodnictwie. </a:t>
            </a:r>
            <a:endParaRPr lang="pl-PL"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pl-PL" dirty="0">
                <a:latin typeface="Calibri" panose="020F0502020204030204" pitchFamily="34" charset="0"/>
                <a:ea typeface="Calibri" panose="020F0502020204030204" pitchFamily="34" charset="0"/>
                <a:cs typeface="Times New Roman" panose="02020603050405020304" pitchFamily="18" charset="0"/>
              </a:rPr>
              <a:t>Uczniowie będą pracowali w grupach, każda z nich przygotuje prezentację multimedialną.</a:t>
            </a:r>
          </a:p>
          <a:p>
            <a:pPr marL="0" indent="0">
              <a:buNone/>
            </a:pPr>
            <a:r>
              <a:rPr lang="pl-PL" dirty="0">
                <a:effectLst/>
                <a:latin typeface="Calibri" panose="020F0502020204030204" pitchFamily="34" charset="0"/>
                <a:ea typeface="Calibri" panose="020F0502020204030204" pitchFamily="34" charset="0"/>
                <a:cs typeface="Times New Roman" panose="02020603050405020304" pitchFamily="18" charset="0"/>
              </a:rPr>
              <a:t>Dzięki realizacji WQ uczniowie:</a:t>
            </a:r>
          </a:p>
          <a:p>
            <a:r>
              <a:rPr lang="pl-PL" dirty="0">
                <a:latin typeface="Calibri" panose="020F0502020204030204" pitchFamily="34" charset="0"/>
                <a:ea typeface="Calibri" panose="020F0502020204030204" pitchFamily="34" charset="0"/>
                <a:cs typeface="Times New Roman" panose="02020603050405020304" pitchFamily="18" charset="0"/>
              </a:rPr>
              <a:t>Dowiedzą się </a:t>
            </a:r>
            <a:r>
              <a:rPr lang="pl-PL" dirty="0" smtClean="0">
                <a:latin typeface="Calibri" panose="020F0502020204030204" pitchFamily="34" charset="0"/>
                <a:ea typeface="Calibri" panose="020F0502020204030204" pitchFamily="34" charset="0"/>
                <a:cs typeface="Times New Roman" panose="02020603050405020304" pitchFamily="18" charset="0"/>
              </a:rPr>
              <a:t>w jaki sposób projektuje się ogród z wykorzystaniem traw ogrodowych</a:t>
            </a:r>
            <a:endParaRPr lang="pl-PL" dirty="0">
              <a:latin typeface="Calibri" panose="020F0502020204030204" pitchFamily="34" charset="0"/>
              <a:ea typeface="Calibri" panose="020F0502020204030204" pitchFamily="34" charset="0"/>
              <a:cs typeface="Times New Roman" panose="02020603050405020304" pitchFamily="18" charset="0"/>
            </a:endParaRPr>
          </a:p>
          <a:p>
            <a:r>
              <a:rPr lang="pl-PL" dirty="0">
                <a:latin typeface="Calibri" panose="020F0502020204030204" pitchFamily="34" charset="0"/>
                <a:ea typeface="Calibri" panose="020F0502020204030204" pitchFamily="34" charset="0"/>
                <a:cs typeface="Times New Roman" panose="02020603050405020304" pitchFamily="18" charset="0"/>
              </a:rPr>
              <a:t>Dowędzą się </a:t>
            </a:r>
            <a:r>
              <a:rPr lang="pl-PL" dirty="0" smtClean="0">
                <a:latin typeface="Calibri" panose="020F0502020204030204" pitchFamily="34" charset="0"/>
                <a:ea typeface="Calibri" panose="020F0502020204030204" pitchFamily="34" charset="0"/>
                <a:cs typeface="Times New Roman" panose="02020603050405020304" pitchFamily="18" charset="0"/>
              </a:rPr>
              <a:t>w jakim miejscu sadzić trawy ogrodowe</a:t>
            </a:r>
            <a:endParaRPr lang="pl-PL" dirty="0">
              <a:latin typeface="Calibri" panose="020F0502020204030204" pitchFamily="34" charset="0"/>
              <a:ea typeface="Calibri" panose="020F0502020204030204" pitchFamily="34" charset="0"/>
              <a:cs typeface="Times New Roman" panose="02020603050405020304" pitchFamily="18" charset="0"/>
            </a:endParaRPr>
          </a:p>
          <a:p>
            <a:r>
              <a:rPr lang="pl-PL" dirty="0">
                <a:latin typeface="Calibri" panose="020F0502020204030204" pitchFamily="34" charset="0"/>
                <a:ea typeface="Calibri" panose="020F0502020204030204" pitchFamily="34" charset="0"/>
                <a:cs typeface="Times New Roman" panose="02020603050405020304" pitchFamily="18" charset="0"/>
              </a:rPr>
              <a:t>Dowiedzą się </a:t>
            </a:r>
            <a:r>
              <a:rPr lang="pl-PL" dirty="0" smtClean="0">
                <a:latin typeface="Calibri" panose="020F0502020204030204" pitchFamily="34" charset="0"/>
                <a:ea typeface="Calibri" panose="020F0502020204030204" pitchFamily="34" charset="0"/>
                <a:cs typeface="Times New Roman" panose="02020603050405020304" pitchFamily="18" charset="0"/>
              </a:rPr>
              <a:t>jakie istnieją na rynku rodzaje traw ogrodowych</a:t>
            </a:r>
            <a:endParaRPr lang="pl-PL" dirty="0">
              <a:latin typeface="Calibri" panose="020F0502020204030204" pitchFamily="34" charset="0"/>
              <a:ea typeface="Calibri" panose="020F0502020204030204" pitchFamily="34" charset="0"/>
              <a:cs typeface="Times New Roman" panose="02020603050405020304" pitchFamily="18" charset="0"/>
            </a:endParaRPr>
          </a:p>
          <a:p>
            <a:r>
              <a:rPr lang="pl-PL" dirty="0" smtClean="0">
                <a:latin typeface="Calibri" panose="020F0502020204030204" pitchFamily="34" charset="0"/>
                <a:ea typeface="Calibri" panose="020F0502020204030204" pitchFamily="34" charset="0"/>
                <a:cs typeface="Times New Roman" panose="02020603050405020304" pitchFamily="18" charset="0"/>
              </a:rPr>
              <a:t>Poznają rodzaje roślin zimno i ciepłolubnych</a:t>
            </a:r>
          </a:p>
          <a:p>
            <a:pPr marL="0" indent="0">
              <a:buNone/>
            </a:pPr>
            <a:r>
              <a:rPr lang="pl-PL" dirty="0" smtClean="0">
                <a:latin typeface="Calibri" panose="020F0502020204030204" pitchFamily="34" charset="0"/>
                <a:ea typeface="Calibri" panose="020F0502020204030204" pitchFamily="34" charset="0"/>
                <a:cs typeface="Times New Roman" panose="02020603050405020304" pitchFamily="18" charset="0"/>
              </a:rPr>
              <a:t>Uczniowie </a:t>
            </a:r>
            <a:r>
              <a:rPr lang="pl-PL" dirty="0">
                <a:latin typeface="Calibri" panose="020F0502020204030204" pitchFamily="34" charset="0"/>
                <a:ea typeface="Calibri" panose="020F0502020204030204" pitchFamily="34" charset="0"/>
                <a:cs typeface="Times New Roman" panose="02020603050405020304" pitchFamily="18" charset="0"/>
              </a:rPr>
              <a:t>będą pracowali zarówno samodzielnie (zbierając informacje) jak i w grupach (tworząc prezentację). Dzięki czemu będą mogli przećwiczyć prace grupową oraz indywidualną. </a:t>
            </a:r>
            <a:endParaRPr lang="pl-PL" dirty="0"/>
          </a:p>
        </p:txBody>
      </p:sp>
    </p:spTree>
    <p:extLst>
      <p:ext uri="{BB962C8B-B14F-4D97-AF65-F5344CB8AC3E}">
        <p14:creationId xmlns="" xmlns:p14="http://schemas.microsoft.com/office/powerpoint/2010/main" val="1072895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3CED7894-4F62-4A6C-8DB5-DB5BE08E9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638620" y="149706"/>
            <a:ext cx="3568661" cy="1188720"/>
          </a:xfrm>
        </p:spPr>
        <p:txBody>
          <a:bodyPr>
            <a:normAutofit/>
          </a:bodyPr>
          <a:lstStyle/>
          <a:p>
            <a:r>
              <a:rPr lang="pl-PL" dirty="0"/>
              <a:t>Wnioski</a:t>
            </a:r>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609906" y="1645920"/>
            <a:ext cx="3568661" cy="4869180"/>
          </a:xfrm>
        </p:spPr>
        <p:txBody>
          <a:bodyPr>
            <a:normAutofit fontScale="92500" lnSpcReduction="20000"/>
          </a:bodyPr>
          <a:lstStyle/>
          <a:p>
            <a:pPr marL="342900" lvl="0" indent="-342900">
              <a:lnSpc>
                <a:spcPct val="100000"/>
              </a:lnSpc>
              <a:buFont typeface="Symbol" panose="05050102010706020507" pitchFamily="18" charset="2"/>
              <a:buChar char=""/>
            </a:pPr>
            <a:r>
              <a:rPr lang="pl-PL" sz="1400" dirty="0">
                <a:effectLst/>
                <a:latin typeface="Calibri" panose="020F0502020204030204" pitchFamily="34" charset="0"/>
                <a:ea typeface="Calibri" panose="020F0502020204030204" pitchFamily="34" charset="0"/>
                <a:cs typeface="Times New Roman" panose="02020603050405020304" pitchFamily="18" charset="0"/>
              </a:rPr>
              <a:t>Poszerzyliście swoją wiedzę na temat </a:t>
            </a:r>
            <a:r>
              <a:rPr lang="pl-PL" sz="1400" dirty="0" smtClean="0">
                <a:latin typeface="Calibri" panose="020F0502020204030204" pitchFamily="34" charset="0"/>
                <a:ea typeface="Calibri" panose="020F0502020204030204" pitchFamily="34" charset="0"/>
                <a:cs typeface="Times New Roman" panose="02020603050405020304" pitchFamily="18" charset="0"/>
              </a:rPr>
              <a:t>rodzajów roślin zimozielonych</a:t>
            </a:r>
            <a:r>
              <a:rPr lang="pl-PL" sz="1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Symbol" panose="05050102010706020507" pitchFamily="18" charset="2"/>
              <a:buChar char=""/>
            </a:pPr>
            <a:r>
              <a:rPr lang="pl-PL" sz="1400" dirty="0">
                <a:effectLst/>
                <a:latin typeface="Calibri" panose="020F0502020204030204" pitchFamily="34" charset="0"/>
                <a:ea typeface="Calibri" panose="020F0502020204030204" pitchFamily="34" charset="0"/>
                <a:cs typeface="Times New Roman" panose="02020603050405020304" pitchFamily="18" charset="0"/>
              </a:rPr>
              <a:t>Poszerzyliście swoją wiedzę na temat </a:t>
            </a:r>
            <a:r>
              <a:rPr lang="pl-PL" sz="1400" dirty="0" smtClean="0">
                <a:latin typeface="Calibri" panose="020F0502020204030204" pitchFamily="34" charset="0"/>
                <a:ea typeface="Calibri" panose="020F0502020204030204" pitchFamily="34" charset="0"/>
                <a:cs typeface="Times New Roman" panose="02020603050405020304" pitchFamily="18" charset="0"/>
              </a:rPr>
              <a:t>krzewów iglastych i liściastych, które nie tracą igieł i liści w zimie</a:t>
            </a:r>
            <a:r>
              <a:rPr lang="pl-PL" sz="1400" dirty="0" smtClean="0">
                <a:effectLst/>
                <a:latin typeface="Calibri" panose="020F0502020204030204" pitchFamily="34" charset="0"/>
                <a:ea typeface="Calibri" panose="020F0502020204030204" pitchFamily="34" charset="0"/>
                <a:cs typeface="Times New Roman" panose="02020603050405020304" pitchFamily="18" charset="0"/>
              </a:rPr>
              <a:t>.</a:t>
            </a:r>
          </a:p>
          <a:p>
            <a:pPr marL="342900" indent="-342900">
              <a:lnSpc>
                <a:spcPct val="100000"/>
              </a:lnSpc>
              <a:buFont typeface="Symbol" panose="05050102010706020507" pitchFamily="18" charset="2"/>
              <a:buChar char=""/>
            </a:pPr>
            <a:r>
              <a:rPr lang="pl-PL" sz="1400" dirty="0" smtClean="0">
                <a:latin typeface="Calibri" panose="020F0502020204030204" pitchFamily="34" charset="0"/>
                <a:ea typeface="Calibri" panose="020F0502020204030204" pitchFamily="34" charset="0"/>
                <a:cs typeface="Times New Roman" panose="02020603050405020304" pitchFamily="18" charset="0"/>
              </a:rPr>
              <a:t>Nauczyliście się w jaki sposób </a:t>
            </a:r>
            <a:r>
              <a:rPr lang="pl-PL" sz="1400" smtClean="0">
                <a:latin typeface="Calibri" panose="020F0502020204030204" pitchFamily="34" charset="0"/>
                <a:ea typeface="Calibri" panose="020F0502020204030204" pitchFamily="34" charset="0"/>
                <a:cs typeface="Times New Roman" panose="02020603050405020304" pitchFamily="18" charset="0"/>
              </a:rPr>
              <a:t>komponować ogrody</a:t>
            </a:r>
            <a:endParaRPr lang="pl-PL" sz="1400"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0000"/>
              </a:lnSpc>
              <a:buFont typeface="Symbol" panose="05050102010706020507" pitchFamily="18" charset="2"/>
              <a:buChar char=""/>
            </a:pPr>
            <a:r>
              <a:rPr lang="pl-PL" sz="1400" dirty="0" smtClean="0">
                <a:latin typeface="Calibri" panose="020F0502020204030204" pitchFamily="34" charset="0"/>
                <a:ea typeface="Calibri" panose="020F0502020204030204" pitchFamily="34" charset="0"/>
                <a:cs typeface="Times New Roman" panose="02020603050405020304" pitchFamily="18" charset="0"/>
              </a:rPr>
              <a:t>Poznaliście meandry pracy ogrodnika </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pl-PL" sz="1400" dirty="0">
                <a:effectLst/>
                <a:latin typeface="Calibri" panose="020F0502020204030204" pitchFamily="34" charset="0"/>
                <a:ea typeface="Calibri" panose="020F0502020204030204" pitchFamily="34" charset="0"/>
                <a:cs typeface="Times New Roman" panose="02020603050405020304" pitchFamily="18" charset="0"/>
              </a:rPr>
              <a:t>Mogliście w ciekawy sposób utrwalić Waszą wiedzę z obsługi pakietu Office. </a:t>
            </a:r>
          </a:p>
          <a:p>
            <a:pPr marL="342900" lvl="0" indent="-342900">
              <a:lnSpc>
                <a:spcPct val="100000"/>
              </a:lnSpc>
              <a:buFont typeface="Symbol" panose="05050102010706020507" pitchFamily="18" charset="2"/>
              <a:buChar char=""/>
            </a:pPr>
            <a:r>
              <a:rPr lang="pl-PL" sz="1400" dirty="0">
                <a:effectLst/>
                <a:latin typeface="Calibri" panose="020F0502020204030204" pitchFamily="34" charset="0"/>
                <a:ea typeface="Calibri" panose="020F0502020204030204" pitchFamily="34" charset="0"/>
                <a:cs typeface="Times New Roman" panose="02020603050405020304" pitchFamily="18" charset="0"/>
              </a:rPr>
              <a:t>Uczyliście się planowania i organizacji własnej pracy.</a:t>
            </a:r>
          </a:p>
          <a:p>
            <a:pPr marL="342900" lvl="0" indent="-342900">
              <a:lnSpc>
                <a:spcPct val="100000"/>
              </a:lnSpc>
              <a:buFont typeface="Symbol" panose="05050102010706020507" pitchFamily="18" charset="2"/>
              <a:buChar char=""/>
            </a:pPr>
            <a:r>
              <a:rPr lang="pl-PL" sz="1400" dirty="0">
                <a:latin typeface="Calibri" panose="020F0502020204030204" pitchFamily="34" charset="0"/>
                <a:ea typeface="Calibri" panose="020F0502020204030204" pitchFamily="34" charset="0"/>
                <a:cs typeface="Times New Roman" panose="02020603050405020304" pitchFamily="18" charset="0"/>
              </a:rPr>
              <a:t>Mieliście okazję wykorzystać zdobytą wiedzę podczas dyskusji.</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pl-PL" sz="1400" dirty="0">
                <a:latin typeface="Calibri" panose="020F0502020204030204" pitchFamily="34" charset="0"/>
                <a:ea typeface="Calibri" panose="020F0502020204030204" pitchFamily="34" charset="0"/>
                <a:cs typeface="Times New Roman" panose="02020603050405020304" pitchFamily="18" charset="0"/>
              </a:rPr>
              <a:t>Uczyliście się współpracy w grupie i pracy samodzielnej.</a:t>
            </a:r>
            <a:endParaRPr lang="pl-PL" sz="1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pl-PL" sz="1400" dirty="0">
                <a:effectLst/>
                <a:latin typeface="Calibri" panose="020F0502020204030204" pitchFamily="34" charset="0"/>
                <a:ea typeface="Calibri" panose="020F0502020204030204" pitchFamily="34" charset="0"/>
                <a:cs typeface="Times New Roman" panose="02020603050405020304" pitchFamily="18" charset="0"/>
              </a:rPr>
              <a:t>Nauczyliście się wykorzystywać Internet jako źródło informacji. </a:t>
            </a:r>
          </a:p>
          <a:p>
            <a:pPr marL="342900" lvl="0" indent="-342900">
              <a:lnSpc>
                <a:spcPct val="100000"/>
              </a:lnSpc>
              <a:spcAft>
                <a:spcPts val="800"/>
              </a:spcAft>
              <a:buFont typeface="Symbol" panose="05050102010706020507" pitchFamily="18" charset="2"/>
              <a:buChar char=""/>
            </a:pPr>
            <a:r>
              <a:rPr lang="pl-PL" sz="1400" dirty="0">
                <a:effectLst/>
                <a:latin typeface="Calibri" panose="020F0502020204030204" pitchFamily="34" charset="0"/>
                <a:ea typeface="Calibri" panose="020F0502020204030204" pitchFamily="34" charset="0"/>
                <a:cs typeface="Times New Roman" panose="02020603050405020304" pitchFamily="18" charset="0"/>
              </a:rPr>
              <a:t>Mogliście wyrazić swoje opinie  oraz wysłuchać opinii i pomysłów swoich kolegów</a:t>
            </a:r>
          </a:p>
          <a:p>
            <a:pPr>
              <a:lnSpc>
                <a:spcPct val="100000"/>
              </a:lnSpc>
              <a:spcAft>
                <a:spcPts val="800"/>
              </a:spcAft>
            </a:pPr>
            <a:endParaRPr lang="pl-PL" sz="1100" dirty="0"/>
          </a:p>
        </p:txBody>
      </p:sp>
      <p:sp>
        <p:nvSpPr>
          <p:cNvPr id="73" name="Rectangle 72">
            <a:extLst>
              <a:ext uri="{FF2B5EF4-FFF2-40B4-BE49-F238E27FC236}">
                <a16:creationId xmlns="" xmlns:a16="http://schemas.microsoft.com/office/drawing/2014/main" id="{E536F3B4-50F6-4C52-8F76-4EB1214719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Obraz 4"/>
          <p:cNvPicPr>
            <a:picLocks noChangeAspect="1"/>
          </p:cNvPicPr>
          <p:nvPr/>
        </p:nvPicPr>
        <p:blipFill>
          <a:blip r:embed="rId2" cstate="print"/>
          <a:stretch>
            <a:fillRect/>
          </a:stretch>
        </p:blipFill>
        <p:spPr>
          <a:xfrm>
            <a:off x="4969471" y="1738648"/>
            <a:ext cx="5889565" cy="4203677"/>
          </a:xfrm>
          <a:prstGeom prst="rect">
            <a:avLst/>
          </a:prstGeom>
        </p:spPr>
      </p:pic>
    </p:spTree>
    <p:extLst>
      <p:ext uri="{BB962C8B-B14F-4D97-AF65-F5344CB8AC3E}">
        <p14:creationId xmlns="" xmlns:p14="http://schemas.microsoft.com/office/powerpoint/2010/main" val="163805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2" y="1088571"/>
            <a:ext cx="11029615" cy="4886779"/>
          </a:xfrm>
        </p:spPr>
        <p:txBody>
          <a:bodyPr>
            <a:normAutofit/>
          </a:bodyPr>
          <a:lstStyle/>
          <a:p>
            <a:pPr marL="0" indent="0">
              <a:lnSpc>
                <a:spcPct val="106000"/>
              </a:lnSpc>
              <a:spcAft>
                <a:spcPts val="800"/>
              </a:spcAft>
              <a:buNone/>
            </a:pPr>
            <a:r>
              <a:rPr lang="pl-PL" b="1" dirty="0">
                <a:effectLst/>
                <a:latin typeface="Calibri" panose="020F0502020204030204" pitchFamily="34" charset="0"/>
                <a:ea typeface="Calibri" panose="020F0502020204030204" pitchFamily="34" charset="0"/>
                <a:cs typeface="Times New Roman" panose="02020603050405020304" pitchFamily="18" charset="0"/>
              </a:rPr>
              <a:t>Sugerowany czas na realizacje WQ: </a:t>
            </a:r>
            <a:endParaRPr lang="pl-PL"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6000"/>
              </a:lnSpc>
              <a:spcAft>
                <a:spcPts val="800"/>
              </a:spcAft>
              <a:buNone/>
            </a:pPr>
            <a:r>
              <a:rPr lang="pl-PL" dirty="0">
                <a:effectLst/>
                <a:latin typeface="Calibri" panose="020F0502020204030204" pitchFamily="34" charset="0"/>
                <a:ea typeface="Calibri" panose="020F0502020204030204" pitchFamily="34" charset="0"/>
                <a:cs typeface="Times New Roman" panose="02020603050405020304" pitchFamily="18" charset="0"/>
              </a:rPr>
              <a:t>Uczniowie nad realizacją procesu będą pracowali 12 godzin lekcyjnych</a:t>
            </a:r>
          </a:p>
          <a:p>
            <a:pPr marL="0" indent="0">
              <a:lnSpc>
                <a:spcPct val="106000"/>
              </a:lnSpc>
              <a:spcAft>
                <a:spcPts val="800"/>
              </a:spcAft>
              <a:buNone/>
            </a:pPr>
            <a:r>
              <a:rPr lang="pl-PL" b="1" dirty="0">
                <a:latin typeface="Calibri" panose="020F0502020204030204" pitchFamily="34" charset="0"/>
                <a:ea typeface="Calibri" panose="020F0502020204030204" pitchFamily="34" charset="0"/>
                <a:cs typeface="Times New Roman" panose="02020603050405020304" pitchFamily="18" charset="0"/>
              </a:rPr>
              <a:t>K</a:t>
            </a:r>
            <a:r>
              <a:rPr lang="pl-PL" b="1" dirty="0">
                <a:effectLst/>
                <a:latin typeface="Calibri" panose="020F0502020204030204" pitchFamily="34" charset="0"/>
                <a:ea typeface="Calibri" panose="020F0502020204030204" pitchFamily="34" charset="0"/>
                <a:cs typeface="Times New Roman" panose="02020603050405020304" pitchFamily="18" charset="0"/>
              </a:rPr>
              <a:t>ryteria oceny:</a:t>
            </a:r>
            <a:endParaRPr lang="pl-PL"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6000"/>
              </a:lnSpc>
              <a:spcAft>
                <a:spcPts val="800"/>
              </a:spcAft>
              <a:buNone/>
            </a:pPr>
            <a:r>
              <a:rPr lang="pl-PL" dirty="0">
                <a:effectLst/>
                <a:latin typeface="Calibri" panose="020F0502020204030204" pitchFamily="34" charset="0"/>
                <a:ea typeface="Calibri" panose="020F0502020204030204" pitchFamily="34" charset="0"/>
                <a:cs typeface="Times New Roman" panose="02020603050405020304" pitchFamily="18" charset="0"/>
              </a:rPr>
              <a:t>Ocenie podlegać będzie stopień wyczerpania tematu, należy przygotować i ukierunkować uczniów na odpowiednią wiedzę, która zapewni maksymalną ocenę (5). Przekroczenie tego poziomu – ocena 6. </a:t>
            </a:r>
          </a:p>
          <a:p>
            <a:pPr marL="0" indent="0">
              <a:lnSpc>
                <a:spcPct val="106000"/>
              </a:lnSpc>
              <a:spcAft>
                <a:spcPts val="800"/>
              </a:spcAft>
              <a:buNone/>
            </a:pPr>
            <a:r>
              <a:rPr lang="pl-PL" b="1" dirty="0">
                <a:effectLst/>
                <a:latin typeface="Calibri" panose="020F0502020204030204" pitchFamily="34" charset="0"/>
                <a:ea typeface="Calibri" panose="020F0502020204030204" pitchFamily="34" charset="0"/>
                <a:cs typeface="Times New Roman" panose="02020603050405020304" pitchFamily="18" charset="0"/>
              </a:rPr>
              <a:t>Ewaluacja:</a:t>
            </a:r>
            <a:endParaRPr lang="pl-PL"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pl-PL" dirty="0">
                <a:effectLst/>
                <a:latin typeface="Calibri" panose="020F0502020204030204" pitchFamily="34" charset="0"/>
                <a:ea typeface="Calibri" panose="020F0502020204030204" pitchFamily="34" charset="0"/>
                <a:cs typeface="Times New Roman" panose="02020603050405020304" pitchFamily="18" charset="0"/>
              </a:rPr>
              <a:t>Nauczyciel pomoże uczniom przeanalizować treści wspólnie z nimi, aż do momentu ich zrozumienia przez uczniów. Będzie służyć im pomocą, radą, wyjaśnieniami, a nie gotowymi rozwiązaniami. Taka metoda będzie dobrą formą wdrażania do samodzielnego działania i twórczego myślenia</a:t>
            </a:r>
            <a:r>
              <a:rPr lang="pl-PL" sz="1800" dirty="0">
                <a:effectLst/>
                <a:latin typeface="Calibri" panose="020F0502020204030204" pitchFamily="34" charset="0"/>
                <a:ea typeface="Calibri" panose="020F0502020204030204" pitchFamily="34" charset="0"/>
                <a:cs typeface="Times New Roman" panose="02020603050405020304" pitchFamily="18" charset="0"/>
              </a:rPr>
              <a:t>.</a:t>
            </a:r>
            <a:endParaRPr lang="pl-PL" sz="1800" dirty="0"/>
          </a:p>
        </p:txBody>
      </p:sp>
    </p:spTree>
    <p:extLst>
      <p:ext uri="{BB962C8B-B14F-4D97-AF65-F5344CB8AC3E}">
        <p14:creationId xmlns="" xmlns:p14="http://schemas.microsoft.com/office/powerpoint/2010/main" val="2215824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2" y="1088571"/>
            <a:ext cx="11029615" cy="4886779"/>
          </a:xfrm>
        </p:spPr>
        <p:txBody>
          <a:bodyPr/>
          <a:lstStyle/>
          <a:p>
            <a:pPr>
              <a:lnSpc>
                <a:spcPct val="100000"/>
              </a:lnSpc>
              <a:spcAft>
                <a:spcPts val="800"/>
              </a:spcAft>
            </a:pPr>
            <a:r>
              <a:rPr lang="pl-PL" sz="1600" dirty="0">
                <a:effectLst/>
                <a:latin typeface="Calibri" panose="020F0502020204030204" pitchFamily="34" charset="0"/>
                <a:ea typeface="Calibri" panose="020F0502020204030204" pitchFamily="34" charset="0"/>
                <a:cs typeface="Times New Roman" panose="02020603050405020304" pitchFamily="18" charset="0"/>
              </a:rPr>
              <a:t>Nauczyciel powinien dokładnie przeanalizować treści wspólnie z uczniami, aż do momentu ich zrozumienia przez uczniów. Powinien jednak bardziej służyć im pomocą, radą, wyjaśnieniami, a nie gotowymi rozwiązaniami. Taka metoda będzie dobrą formą wdrażania do samodzielnego działania i twórczego myślenia.</a:t>
            </a:r>
          </a:p>
          <a:p>
            <a:pPr>
              <a:lnSpc>
                <a:spcPct val="100000"/>
              </a:lnSpc>
              <a:spcAft>
                <a:spcPts val="800"/>
              </a:spcAft>
            </a:pPr>
            <a:r>
              <a:rPr lang="pl-PL" sz="1600" dirty="0">
                <a:effectLst/>
                <a:latin typeface="Calibri" panose="020F0502020204030204" pitchFamily="34" charset="0"/>
                <a:ea typeface="Calibri" panose="020F0502020204030204" pitchFamily="34" charset="0"/>
                <a:cs typeface="Times New Roman" panose="02020603050405020304" pitchFamily="18" charset="0"/>
              </a:rPr>
              <a:t>Podział na grupy może być dokonany według różnych kryteriów, np. ze względu na możliwości poznawcze uczniów, ich umiejętności, zainteresowania, tak aby „równo” rozłożyć siły w poszczególnych grupach.</a:t>
            </a:r>
          </a:p>
          <a:p>
            <a:pPr>
              <a:lnSpc>
                <a:spcPct val="100000"/>
              </a:lnSpc>
              <a:spcAft>
                <a:spcPts val="800"/>
              </a:spcAft>
            </a:pPr>
            <a:r>
              <a:rPr lang="pl-PL" sz="1600" dirty="0">
                <a:effectLst/>
                <a:latin typeface="Calibri" panose="020F0502020204030204" pitchFamily="34" charset="0"/>
                <a:ea typeface="Calibri" panose="020F0502020204030204" pitchFamily="34" charset="0"/>
                <a:cs typeface="Times New Roman" panose="02020603050405020304" pitchFamily="18" charset="0"/>
              </a:rPr>
              <a:t>Nauczyciel może pomagać uczniom, gdy pracują w grupach zadając im pytania naprowadzające. Należy pamiętać, że uczą się oni nowego sposobu pracy (procesu).  </a:t>
            </a:r>
          </a:p>
          <a:p>
            <a:pPr>
              <a:lnSpc>
                <a:spcPct val="100000"/>
              </a:lnSpc>
              <a:spcAft>
                <a:spcPts val="800"/>
              </a:spcAft>
            </a:pPr>
            <a:r>
              <a:rPr lang="pl-PL" sz="1600" dirty="0">
                <a:effectLst/>
                <a:latin typeface="Calibri" panose="020F0502020204030204" pitchFamily="34" charset="0"/>
                <a:ea typeface="Calibri" panose="020F0502020204030204" pitchFamily="34" charset="0"/>
                <a:cs typeface="Times New Roman" panose="02020603050405020304" pitchFamily="18" charset="0"/>
              </a:rPr>
              <a:t>Nauczyciel powinien podawać uczniom konkretne informacje dotyczące oceny ich osiągnięć, zarówno w czasie pracy grupowej, jak i przy podsumowaniu wyników.  </a:t>
            </a:r>
          </a:p>
          <a:p>
            <a:pPr>
              <a:lnSpc>
                <a:spcPct val="100000"/>
              </a:lnSpc>
              <a:spcAft>
                <a:spcPts val="800"/>
              </a:spcAft>
            </a:pPr>
            <a:r>
              <a:rPr lang="pl-PL" sz="1600" dirty="0">
                <a:effectLst/>
                <a:latin typeface="Calibri" panose="020F0502020204030204" pitchFamily="34" charset="0"/>
                <a:ea typeface="Calibri" panose="020F0502020204030204" pitchFamily="34" charset="0"/>
                <a:cs typeface="Times New Roman" panose="02020603050405020304" pitchFamily="18" charset="0"/>
              </a:rPr>
              <a:t>Czas na realizację projektu powinien być dostosowany do możliwości uczniów. Nie jest z góry narzucony. Podane ramy czasowe poszczególnych etapów procesu należy traktować orientacyjnie. </a:t>
            </a:r>
          </a:p>
        </p:txBody>
      </p:sp>
    </p:spTree>
    <p:extLst>
      <p:ext uri="{BB962C8B-B14F-4D97-AF65-F5344CB8AC3E}">
        <p14:creationId xmlns="" xmlns:p14="http://schemas.microsoft.com/office/powerpoint/2010/main" val="1319818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191">
            <a:extLst>
              <a:ext uri="{FF2B5EF4-FFF2-40B4-BE49-F238E27FC236}">
                <a16:creationId xmlns="" xmlns:a16="http://schemas.microsoft.com/office/drawing/2014/main" id="{504BED40-EAF7-4E55-AFF7-2CD840EBD3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 xmlns:a16="http://schemas.microsoft.com/office/drawing/2014/main" id="{CAF01737-518B-4FF8-9E90-5C43C3F3688A}"/>
              </a:ext>
            </a:extLst>
          </p:cNvPr>
          <p:cNvSpPr>
            <a:spLocks noGrp="1"/>
          </p:cNvSpPr>
          <p:nvPr>
            <p:ph type="title"/>
          </p:nvPr>
        </p:nvSpPr>
        <p:spPr>
          <a:xfrm>
            <a:off x="581193" y="702156"/>
            <a:ext cx="6309003" cy="1013800"/>
          </a:xfrm>
        </p:spPr>
        <p:txBody>
          <a:bodyPr>
            <a:normAutofit/>
          </a:bodyPr>
          <a:lstStyle/>
          <a:p>
            <a:r>
              <a:rPr lang="pl-PL">
                <a:solidFill>
                  <a:schemeClr val="tx2"/>
                </a:solidFill>
              </a:rPr>
              <a:t>ZADANIE</a:t>
            </a:r>
          </a:p>
        </p:txBody>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4" y="1896533"/>
            <a:ext cx="6309003" cy="3962266"/>
          </a:xfrm>
        </p:spPr>
        <p:txBody>
          <a:bodyPr>
            <a:normAutofit/>
          </a:bodyPr>
          <a:lstStyle/>
          <a:p>
            <a:pPr marL="0" indent="0">
              <a:lnSpc>
                <a:spcPct val="120000"/>
              </a:lnSpc>
              <a:spcBef>
                <a:spcPts val="0"/>
              </a:spcBef>
              <a:buNone/>
            </a:pPr>
            <a:r>
              <a:rPr lang="pl-PL"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Jak zaprojektować ogród z wykorzystaniem różnych</a:t>
            </a:r>
          </a:p>
          <a:p>
            <a:pPr marL="0" indent="0">
              <a:lnSpc>
                <a:spcPct val="120000"/>
              </a:lnSpc>
              <a:spcBef>
                <a:spcPts val="0"/>
              </a:spcBef>
              <a:buNone/>
            </a:pPr>
            <a:r>
              <a:rPr lang="pl-PL"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rodzajów roślin zimozielonych</a:t>
            </a:r>
            <a:endPar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Jakie występują rodzaje roślin zimozielonych</a:t>
            </a:r>
            <a:endPar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spcBef>
                <a:spcPts val="0"/>
              </a:spcBef>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W jakim miejscu nasadzać różne rodzaje roślin </a:t>
            </a:r>
          </a:p>
          <a:p>
            <a:pPr marL="0" indent="0">
              <a:lnSpc>
                <a:spcPct val="120000"/>
              </a:lnSpc>
              <a:spcBef>
                <a:spcPts val="0"/>
              </a:spcBef>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zimozielonych</a:t>
            </a:r>
          </a:p>
          <a:p>
            <a:pPr marL="0" indent="0">
              <a:lnSpc>
                <a:spcPct val="120000"/>
              </a:lnSpc>
              <a:spcBef>
                <a:spcPts val="0"/>
              </a:spcBef>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Poznaliśmy tematy zadań więc przygotujcie </a:t>
            </a:r>
          </a:p>
          <a:p>
            <a:pPr marL="0" indent="0">
              <a:lnSpc>
                <a:spcPct val="120000"/>
              </a:lnSpc>
              <a:spcBef>
                <a:spcPts val="0"/>
              </a:spcBef>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prezentacje </a:t>
            </a:r>
            <a:r>
              <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rPr>
              <a:t>na kilka tematów, które </a:t>
            </a: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pozwolą</a:t>
            </a:r>
          </a:p>
          <a:p>
            <a:pPr marL="0" indent="0">
              <a:lnSpc>
                <a:spcPct val="120000"/>
              </a:lnSpc>
              <a:spcBef>
                <a:spcPts val="0"/>
              </a:spcBef>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rPr>
              <a:t>wam zrozumieć </a:t>
            </a: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na jakich zasadach wygląda </a:t>
            </a:r>
          </a:p>
          <a:p>
            <a:pPr marL="0" indent="0">
              <a:lnSpc>
                <a:spcPct val="120000"/>
              </a:lnSpc>
              <a:spcBef>
                <a:spcPts val="0"/>
              </a:spcBef>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praca </a:t>
            </a:r>
            <a:r>
              <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rPr>
              <a:t> </a:t>
            </a: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ogrodnika przy nasadzaniu traw </a:t>
            </a:r>
          </a:p>
          <a:p>
            <a:pPr marL="0" indent="0">
              <a:lnSpc>
                <a:spcPct val="120000"/>
              </a:lnSpc>
              <a:spcBef>
                <a:spcPts val="0"/>
              </a:spcBef>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ogrodowych różnych gatunków</a:t>
            </a:r>
            <a:endPar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53" name="Rectangle 192">
            <a:extLst>
              <a:ext uri="{FF2B5EF4-FFF2-40B4-BE49-F238E27FC236}">
                <a16:creationId xmlns="" xmlns:a16="http://schemas.microsoft.com/office/drawing/2014/main" id="{F367CCF1-BB1E-41CF-8499-94A870C33E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4" name="Obraz 3"/>
          <p:cNvPicPr>
            <a:picLocks noChangeAspect="1"/>
          </p:cNvPicPr>
          <p:nvPr/>
        </p:nvPicPr>
        <p:blipFill>
          <a:blip r:embed="rId2" cstate="print"/>
          <a:stretch>
            <a:fillRect/>
          </a:stretch>
        </p:blipFill>
        <p:spPr>
          <a:xfrm>
            <a:off x="5962918" y="2172460"/>
            <a:ext cx="6229082" cy="4685539"/>
          </a:xfrm>
          <a:prstGeom prst="rect">
            <a:avLst/>
          </a:prstGeom>
        </p:spPr>
      </p:pic>
    </p:spTree>
    <p:extLst>
      <p:ext uri="{BB962C8B-B14F-4D97-AF65-F5344CB8AC3E}">
        <p14:creationId xmlns="" xmlns:p14="http://schemas.microsoft.com/office/powerpoint/2010/main" val="42935600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191">
            <a:extLst>
              <a:ext uri="{FF2B5EF4-FFF2-40B4-BE49-F238E27FC236}">
                <a16:creationId xmlns="" xmlns:a16="http://schemas.microsoft.com/office/drawing/2014/main" id="{504BED40-EAF7-4E55-AFF7-2CD840EBD3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Rectangle 192">
            <a:extLst>
              <a:ext uri="{FF2B5EF4-FFF2-40B4-BE49-F238E27FC236}">
                <a16:creationId xmlns="" xmlns:a16="http://schemas.microsoft.com/office/drawing/2014/main" id="{F367CCF1-BB1E-41CF-8499-94A870C33E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4" y="1896533"/>
            <a:ext cx="6309003" cy="3962266"/>
          </a:xfrm>
        </p:spPr>
        <p:txBody>
          <a:bodyPr>
            <a:normAutofit lnSpcReduction="10000"/>
          </a:bodyPr>
          <a:lstStyle/>
          <a:p>
            <a:pPr marL="0" indent="0">
              <a:spcAft>
                <a:spcPts val="800"/>
              </a:spcAft>
              <a:buNone/>
            </a:pPr>
            <a:r>
              <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Podzielicie się na </a:t>
            </a:r>
            <a:r>
              <a:rPr lang="pl-PL"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4 </a:t>
            </a:r>
            <a:r>
              <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grupy, z których każda przygotuje i zaprezentuje jedną prezentację multimedialną. </a:t>
            </a:r>
            <a:r>
              <a:rPr lang="pl-PL"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 </a:t>
            </a:r>
          </a:p>
          <a:p>
            <a:pPr marL="0" indent="0">
              <a:spcAft>
                <a:spcPts val="800"/>
              </a:spcAft>
              <a:buNone/>
            </a:pPr>
            <a:r>
              <a:rPr lang="pl-PL"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Możecie zdecydować </a:t>
            </a:r>
            <a:r>
              <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się na któryś z takich tematów:</a:t>
            </a:r>
          </a:p>
          <a:p>
            <a:pPr marL="0" indent="0">
              <a:spcAft>
                <a:spcPts val="800"/>
              </a:spcAft>
              <a:buNone/>
            </a:pPr>
            <a:r>
              <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rPr>
              <a:t>Jak zaprojektować ogród z wykorzystaniem różnych rodzajów traw ogrodowych</a:t>
            </a:r>
          </a:p>
          <a:p>
            <a:pPr marL="0" indent="0">
              <a:spcAft>
                <a:spcPts val="800"/>
              </a:spcAft>
              <a:buNone/>
            </a:pPr>
            <a:r>
              <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rPr>
              <a:t>Jakie występują rodzaje traw ogrodowych</a:t>
            </a:r>
          </a:p>
          <a:p>
            <a:pPr marL="0" indent="0">
              <a:spcAft>
                <a:spcPts val="800"/>
              </a:spcAft>
              <a:buNone/>
            </a:pPr>
            <a:r>
              <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rPr>
              <a:t>W jakim miejscu nasadzać różne rodzaje traw ogrodowych</a:t>
            </a:r>
          </a:p>
          <a:p>
            <a:pPr marL="0" indent="0">
              <a:spcAft>
                <a:spcPts val="800"/>
              </a:spcAft>
              <a:buNone/>
            </a:pP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Jakie są </a:t>
            </a:r>
            <a:r>
              <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rPr>
              <a:t>różnicę gatunków ciepło i zimnolubnych, </a:t>
            </a:r>
            <a:r>
              <a:rPr lang="pl-PL"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jakie są </a:t>
            </a:r>
            <a:r>
              <a:rPr lang="pl-PL" dirty="0">
                <a:solidFill>
                  <a:schemeClr val="tx2"/>
                </a:solidFill>
                <a:latin typeface="Calibri" panose="020F0502020204030204" pitchFamily="34" charset="0"/>
                <a:ea typeface="Calibri" panose="020F0502020204030204" pitchFamily="34" charset="0"/>
                <a:cs typeface="Times New Roman" panose="02020603050405020304" pitchFamily="18" charset="0"/>
              </a:rPr>
              <a:t>zasady sadzenia traw zimozielonych</a:t>
            </a:r>
          </a:p>
          <a:p>
            <a:pPr marL="0" indent="0">
              <a:spcAft>
                <a:spcPts val="800"/>
              </a:spcAft>
              <a:buNone/>
            </a:pPr>
            <a:endPar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Obraz 1"/>
          <p:cNvPicPr>
            <a:picLocks noChangeAspect="1"/>
          </p:cNvPicPr>
          <p:nvPr/>
        </p:nvPicPr>
        <p:blipFill>
          <a:blip r:embed="rId2" cstate="print"/>
          <a:stretch>
            <a:fillRect/>
          </a:stretch>
        </p:blipFill>
        <p:spPr>
          <a:xfrm>
            <a:off x="6717711" y="2202287"/>
            <a:ext cx="5321956" cy="3911019"/>
          </a:xfrm>
          <a:prstGeom prst="rect">
            <a:avLst/>
          </a:prstGeom>
        </p:spPr>
      </p:pic>
    </p:spTree>
    <p:extLst>
      <p:ext uri="{BB962C8B-B14F-4D97-AF65-F5344CB8AC3E}">
        <p14:creationId xmlns="" xmlns:p14="http://schemas.microsoft.com/office/powerpoint/2010/main" val="36059050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2" name="Rectangle 191">
            <a:extLst>
              <a:ext uri="{FF2B5EF4-FFF2-40B4-BE49-F238E27FC236}">
                <a16:creationId xmlns="" xmlns:a16="http://schemas.microsoft.com/office/drawing/2014/main" id="{504BED40-EAF7-4E55-AFF7-2CD840EBD3A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3" name="Rectangle 192">
            <a:extLst>
              <a:ext uri="{FF2B5EF4-FFF2-40B4-BE49-F238E27FC236}">
                <a16:creationId xmlns="" xmlns:a16="http://schemas.microsoft.com/office/drawing/2014/main" id="{F367CCF1-BB1E-41CF-8499-94A870C33EF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66751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 name="Symbol zastępczy zawartości 2">
            <a:extLst>
              <a:ext uri="{FF2B5EF4-FFF2-40B4-BE49-F238E27FC236}">
                <a16:creationId xmlns="" xmlns:a16="http://schemas.microsoft.com/office/drawing/2014/main" id="{1436EBC3-D4D5-4A89-9B48-F7A4500A65B7}"/>
              </a:ext>
            </a:extLst>
          </p:cNvPr>
          <p:cNvSpPr>
            <a:spLocks noGrp="1"/>
          </p:cNvSpPr>
          <p:nvPr>
            <p:ph idx="1"/>
          </p:nvPr>
        </p:nvSpPr>
        <p:spPr>
          <a:xfrm>
            <a:off x="581194" y="1896533"/>
            <a:ext cx="6309003" cy="3962266"/>
          </a:xfrm>
        </p:spPr>
        <p:txBody>
          <a:bodyPr>
            <a:normAutofit/>
          </a:bodyPr>
          <a:lstStyle/>
          <a:p>
            <a:pPr marL="0" indent="0">
              <a:spcAft>
                <a:spcPts val="800"/>
              </a:spcAft>
              <a:buNone/>
            </a:pPr>
            <a:r>
              <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Po zapoznaniu się z prezentacjami odbędziemy wspólną </a:t>
            </a:r>
            <a:endParaRPr lang="pl-PL"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pl-PL" dirty="0" smtClean="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dyskusję </a:t>
            </a:r>
            <a:r>
              <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by usystematyzować wiedzę z nich wyciągniętą. </a:t>
            </a:r>
          </a:p>
          <a:p>
            <a:pPr marL="0" indent="0">
              <a:spcAft>
                <a:spcPts val="800"/>
              </a:spcAft>
              <a:buNone/>
            </a:pPr>
            <a:endParaRPr lang="pl-PL" sz="1800" dirty="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pl-PL" sz="1800" dirty="0">
                <a:solidFill>
                  <a:schemeClr val="tx2"/>
                </a:solidFill>
                <a:latin typeface="Calibri" panose="020F0502020204030204" pitchFamily="34" charset="0"/>
                <a:ea typeface="Calibri" panose="020F0502020204030204" pitchFamily="34" charset="0"/>
                <a:cs typeface="Times New Roman" panose="02020603050405020304" pitchFamily="18" charset="0"/>
              </a:rPr>
              <a:t>Pamiętajcie, że oceniana będzie zarówno sama </a:t>
            </a:r>
            <a:endParaRPr lang="pl-PL" sz="1800"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pl-PL" sz="1800"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prezentacja </a:t>
            </a:r>
            <a:r>
              <a:rPr lang="pl-PL" sz="1800" dirty="0">
                <a:solidFill>
                  <a:schemeClr val="tx2"/>
                </a:solidFill>
                <a:latin typeface="Calibri" panose="020F0502020204030204" pitchFamily="34" charset="0"/>
                <a:ea typeface="Calibri" panose="020F0502020204030204" pitchFamily="34" charset="0"/>
                <a:cs typeface="Times New Roman" panose="02020603050405020304" pitchFamily="18" charset="0"/>
              </a:rPr>
              <a:t>jak i wasz wkład w jej powstanie, </a:t>
            </a:r>
            <a:endParaRPr lang="pl-PL" sz="1800"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pl-PL" sz="1800" dirty="0" smtClean="0">
                <a:solidFill>
                  <a:schemeClr val="tx2"/>
                </a:solidFill>
                <a:latin typeface="Calibri" panose="020F0502020204030204" pitchFamily="34" charset="0"/>
                <a:ea typeface="Calibri" panose="020F0502020204030204" pitchFamily="34" charset="0"/>
                <a:cs typeface="Times New Roman" panose="02020603050405020304" pitchFamily="18" charset="0"/>
              </a:rPr>
              <a:t>zaprezentowanie </a:t>
            </a:r>
            <a:r>
              <a:rPr lang="pl-PL" sz="1800" dirty="0">
                <a:solidFill>
                  <a:schemeClr val="tx2"/>
                </a:solidFill>
                <a:latin typeface="Calibri" panose="020F0502020204030204" pitchFamily="34" charset="0"/>
                <a:ea typeface="Calibri" panose="020F0502020204030204" pitchFamily="34" charset="0"/>
                <a:cs typeface="Times New Roman" panose="02020603050405020304" pitchFamily="18" charset="0"/>
              </a:rPr>
              <a:t>i przedyskutowanie. </a:t>
            </a:r>
            <a:endParaRPr lang="pl-PL" sz="1800" dirty="0">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endParaRPr lang="pl-PL" dirty="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Obraz 1"/>
          <p:cNvPicPr>
            <a:picLocks noChangeAspect="1"/>
          </p:cNvPicPr>
          <p:nvPr/>
        </p:nvPicPr>
        <p:blipFill>
          <a:blip r:embed="rId2" cstate="print"/>
          <a:stretch>
            <a:fillRect/>
          </a:stretch>
        </p:blipFill>
        <p:spPr>
          <a:xfrm>
            <a:off x="5602309" y="2871988"/>
            <a:ext cx="6349285" cy="3805707"/>
          </a:xfrm>
          <a:prstGeom prst="rect">
            <a:avLst/>
          </a:prstGeom>
        </p:spPr>
      </p:pic>
    </p:spTree>
    <p:extLst>
      <p:ext uri="{BB962C8B-B14F-4D97-AF65-F5344CB8AC3E}">
        <p14:creationId xmlns="" xmlns:p14="http://schemas.microsoft.com/office/powerpoint/2010/main" val="818832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3CED7894-4F62-4A6C-8DB5-DB5BE08E9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 xmlns:a16="http://schemas.microsoft.com/office/drawing/2014/main" id="{E536F3B4-50F6-4C52-8F76-4EB1214719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pole tekstowe 6">
            <a:extLst>
              <a:ext uri="{FF2B5EF4-FFF2-40B4-BE49-F238E27FC236}">
                <a16:creationId xmlns="" xmlns:a16="http://schemas.microsoft.com/office/drawing/2014/main" id="{9FE0CC8F-6F9A-4C9B-8CD3-A8FD136AD841}"/>
              </a:ext>
            </a:extLst>
          </p:cNvPr>
          <p:cNvSpPr txBox="1"/>
          <p:nvPr/>
        </p:nvSpPr>
        <p:spPr>
          <a:xfrm>
            <a:off x="609906" y="2340864"/>
            <a:ext cx="3568661" cy="3634486"/>
          </a:xfrm>
          <a:prstGeom prst="rect">
            <a:avLst/>
          </a:prstGeom>
        </p:spPr>
        <p:txBody>
          <a:bodyPr vert="horz" lIns="91440" tIns="45720" rIns="91440" bIns="45720" rtlCol="0" anchor="ctr">
            <a:normAutofit/>
          </a:bodyPr>
          <a:lstStyle/>
          <a:p>
            <a:pPr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500" b="1" dirty="0">
                <a:solidFill>
                  <a:schemeClr val="tx1">
                    <a:lumMod val="75000"/>
                    <a:lumOff val="25000"/>
                  </a:schemeClr>
                </a:solidFill>
              </a:rPr>
              <a:t>Etap 1 </a:t>
            </a:r>
            <a:r>
              <a:rPr lang="en-US" sz="1500" dirty="0">
                <a:solidFill>
                  <a:schemeClr val="tx1">
                    <a:lumMod val="75000"/>
                    <a:lumOff val="25000"/>
                  </a:schemeClr>
                </a:solidFill>
              </a:rPr>
              <a:t>wprowadzenie do zadania.</a:t>
            </a:r>
          </a:p>
          <a:p>
            <a:pPr marL="285750" lvl="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500" dirty="0">
                <a:solidFill>
                  <a:schemeClr val="tx1">
                    <a:lumMod val="75000"/>
                    <a:lumOff val="25000"/>
                  </a:schemeClr>
                </a:solidFill>
              </a:rPr>
              <a:t>W oparciu o moją </a:t>
            </a:r>
            <a:r>
              <a:rPr lang="en-US" sz="1500" dirty="0" err="1">
                <a:solidFill>
                  <a:schemeClr val="tx1">
                    <a:lumMod val="75000"/>
                    <a:lumOff val="25000"/>
                  </a:schemeClr>
                </a:solidFill>
              </a:rPr>
              <a:t>prezentację</a:t>
            </a:r>
            <a:r>
              <a:rPr lang="en-US" sz="1500" dirty="0">
                <a:solidFill>
                  <a:schemeClr val="tx1">
                    <a:lumMod val="75000"/>
                    <a:lumOff val="25000"/>
                  </a:schemeClr>
                </a:solidFill>
              </a:rPr>
              <a:t> </a:t>
            </a:r>
            <a:r>
              <a:rPr lang="en-US" sz="1500" dirty="0" err="1" smtClean="0">
                <a:solidFill>
                  <a:schemeClr val="tx1">
                    <a:lumMod val="75000"/>
                    <a:lumOff val="25000"/>
                  </a:schemeClr>
                </a:solidFill>
              </a:rPr>
              <a:t>zapozna</a:t>
            </a:r>
            <a:r>
              <a:rPr lang="pl-PL" sz="1500" dirty="0" err="1" smtClean="0">
                <a:solidFill>
                  <a:schemeClr val="tx1">
                    <a:lumMod val="75000"/>
                    <a:lumOff val="25000"/>
                  </a:schemeClr>
                </a:solidFill>
              </a:rPr>
              <a:t>jcie</a:t>
            </a:r>
            <a:r>
              <a:rPr lang="pl-PL" sz="1500" dirty="0" smtClean="0">
                <a:solidFill>
                  <a:schemeClr val="tx1">
                    <a:lumMod val="75000"/>
                    <a:lumOff val="25000"/>
                  </a:schemeClr>
                </a:solidFill>
              </a:rPr>
              <a:t> </a:t>
            </a:r>
            <a:r>
              <a:rPr lang="en-US" sz="1500" dirty="0" err="1" smtClean="0">
                <a:solidFill>
                  <a:schemeClr val="tx1">
                    <a:lumMod val="75000"/>
                    <a:lumOff val="25000"/>
                  </a:schemeClr>
                </a:solidFill>
              </a:rPr>
              <a:t>się</a:t>
            </a:r>
            <a:r>
              <a:rPr lang="en-US" sz="1500" dirty="0" smtClean="0">
                <a:solidFill>
                  <a:schemeClr val="tx1">
                    <a:lumMod val="75000"/>
                    <a:lumOff val="25000"/>
                  </a:schemeClr>
                </a:solidFill>
              </a:rPr>
              <a:t> </a:t>
            </a:r>
            <a:r>
              <a:rPr lang="en-US" sz="1500" dirty="0">
                <a:solidFill>
                  <a:schemeClr val="tx1">
                    <a:lumMod val="75000"/>
                    <a:lumOff val="25000"/>
                  </a:schemeClr>
                </a:solidFill>
              </a:rPr>
              <a:t>z tematyką, co pomoże wam zaplanować proces szukania informacji i planowania prezentacji. </a:t>
            </a:r>
          </a:p>
          <a:p>
            <a:pPr marL="285750" lvl="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500" dirty="0">
                <a:solidFill>
                  <a:schemeClr val="tx1">
                    <a:lumMod val="75000"/>
                    <a:lumOff val="25000"/>
                  </a:schemeClr>
                </a:solidFill>
              </a:rPr>
              <a:t>Moja prezentacja podpowie wam gdzie szukać informacji niezbędnych do opracowania prezentacji.</a:t>
            </a:r>
          </a:p>
          <a:p>
            <a:pPr marL="285750" lvl="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500" dirty="0">
                <a:solidFill>
                  <a:schemeClr val="tx1">
                    <a:lumMod val="75000"/>
                    <a:lumOff val="25000"/>
                  </a:schemeClr>
                </a:solidFill>
              </a:rPr>
              <a:t>Pamiętajcie w swojej pracy przekażcie własne przemyślenia, ale oparte o dające się wskazać źródła. </a:t>
            </a:r>
          </a:p>
        </p:txBody>
      </p:sp>
      <p:pic>
        <p:nvPicPr>
          <p:cNvPr id="2" name="Obraz 1"/>
          <p:cNvPicPr>
            <a:picLocks noChangeAspect="1"/>
          </p:cNvPicPr>
          <p:nvPr/>
        </p:nvPicPr>
        <p:blipFill>
          <a:blip r:embed="rId2" cstate="print"/>
          <a:stretch>
            <a:fillRect/>
          </a:stretch>
        </p:blipFill>
        <p:spPr>
          <a:xfrm>
            <a:off x="4378817" y="1499081"/>
            <a:ext cx="7716323" cy="5152789"/>
          </a:xfrm>
          <a:prstGeom prst="rect">
            <a:avLst/>
          </a:prstGeom>
        </p:spPr>
      </p:pic>
    </p:spTree>
    <p:extLst>
      <p:ext uri="{BB962C8B-B14F-4D97-AF65-F5344CB8AC3E}">
        <p14:creationId xmlns="" xmlns:p14="http://schemas.microsoft.com/office/powerpoint/2010/main" val="5011378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 xmlns:a16="http://schemas.microsoft.com/office/drawing/2014/main" id="{3CED7894-4F62-4A6C-8DB5-DB5BE08E9C0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73" name="Rectangle 72">
            <a:extLst>
              <a:ext uri="{FF2B5EF4-FFF2-40B4-BE49-F238E27FC236}">
                <a16:creationId xmlns="" xmlns:a16="http://schemas.microsoft.com/office/drawing/2014/main" id="{E536F3B4-50F6-4C52-8F76-4EB1214719D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7" name="pole tekstowe 6">
            <a:extLst>
              <a:ext uri="{FF2B5EF4-FFF2-40B4-BE49-F238E27FC236}">
                <a16:creationId xmlns="" xmlns:a16="http://schemas.microsoft.com/office/drawing/2014/main" id="{9FE0CC8F-6F9A-4C9B-8CD3-A8FD136AD841}"/>
              </a:ext>
            </a:extLst>
          </p:cNvPr>
          <p:cNvSpPr txBox="1"/>
          <p:nvPr/>
        </p:nvSpPr>
        <p:spPr>
          <a:xfrm>
            <a:off x="609906" y="2340864"/>
            <a:ext cx="3568661" cy="3634486"/>
          </a:xfrm>
          <a:prstGeom prst="rect">
            <a:avLst/>
          </a:prstGeom>
        </p:spPr>
        <p:txBody>
          <a:bodyPr vert="horz" lIns="91440" tIns="45720" rIns="91440" bIns="45720" rtlCol="0" anchor="ctr">
            <a:normAutofit fontScale="92500"/>
          </a:bodyPr>
          <a:lstStyle/>
          <a:p>
            <a:pPr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b="1" dirty="0">
                <a:solidFill>
                  <a:schemeClr val="tx1">
                    <a:lumMod val="75000"/>
                    <a:lumOff val="25000"/>
                  </a:schemeClr>
                </a:solidFill>
              </a:rPr>
              <a:t>Etap 2 </a:t>
            </a:r>
            <a:r>
              <a:rPr lang="en-US" sz="1300" dirty="0">
                <a:solidFill>
                  <a:schemeClr val="tx1">
                    <a:lumMod val="75000"/>
                    <a:lumOff val="25000"/>
                  </a:schemeClr>
                </a:solidFill>
              </a:rPr>
              <a:t>praca nad prezentacjami</a:t>
            </a:r>
          </a:p>
          <a:p>
            <a:pPr marL="285750" lvl="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dirty="0">
                <a:solidFill>
                  <a:schemeClr val="tx1">
                    <a:lumMod val="75000"/>
                    <a:lumOff val="25000"/>
                  </a:schemeClr>
                </a:solidFill>
              </a:rPr>
              <a:t>Podzielicie się w 4 grupy. Każda z nich opracuje jeden temat. </a:t>
            </a:r>
          </a:p>
          <a:p>
            <a:pPr marL="285750" lvl="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dirty="0">
                <a:solidFill>
                  <a:schemeClr val="tx1">
                    <a:lumMod val="75000"/>
                    <a:lumOff val="25000"/>
                  </a:schemeClr>
                </a:solidFill>
              </a:rPr>
              <a:t>Z każdą grupą omówię przydzielony temat i pomogę w zaplanowaniu  pracy. Zweryfikuję wasze wstępne pomysły. </a:t>
            </a:r>
          </a:p>
          <a:p>
            <a:pPr marL="285750" lvl="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dirty="0">
                <a:solidFill>
                  <a:schemeClr val="tx1">
                    <a:lumMod val="75000"/>
                    <a:lumOff val="25000"/>
                  </a:schemeClr>
                </a:solidFill>
              </a:rPr>
              <a:t>Pamiętajcie, że wasze prace zostaną zaprezentowane na forum klasy i będą punktem wyjścia do późniejszej dyskusji. </a:t>
            </a:r>
          </a:p>
          <a:p>
            <a:pPr marL="285750" lvl="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dirty="0">
                <a:solidFill>
                  <a:schemeClr val="tx1">
                    <a:lumMod val="75000"/>
                    <a:lumOff val="25000"/>
                  </a:schemeClr>
                </a:solidFill>
              </a:rPr>
              <a:t>Najpierw zbierzcie informacje i inspiracje. Następnie wybierzcie aranżację którą chcecie zaprezentować. Na koniec ustalcie warstwę informacyjną.</a:t>
            </a:r>
          </a:p>
          <a:p>
            <a:pPr marL="285750" lvl="0" indent="-285750" defTabSz="457200">
              <a:lnSpc>
                <a:spcPct val="90000"/>
              </a:lnSpc>
              <a:spcBef>
                <a:spcPct val="20000"/>
              </a:spcBef>
              <a:spcAft>
                <a:spcPts val="600"/>
              </a:spcAft>
              <a:buClr>
                <a:schemeClr val="accent1"/>
              </a:buClr>
              <a:buSzPct val="92000"/>
              <a:buFont typeface="Wingdings 2" panose="05020102010507070707" pitchFamily="18" charset="2"/>
              <a:buChar char=""/>
            </a:pPr>
            <a:r>
              <a:rPr lang="en-US" sz="1300" dirty="0">
                <a:solidFill>
                  <a:schemeClr val="tx1">
                    <a:lumMod val="75000"/>
                    <a:lumOff val="25000"/>
                  </a:schemeClr>
                </a:solidFill>
              </a:rPr>
              <a:t>Pamiętajcie, oceniana będzie zarówno wartość informacyjna jak estetyczna pracy.</a:t>
            </a:r>
          </a:p>
        </p:txBody>
      </p:sp>
      <p:pic>
        <p:nvPicPr>
          <p:cNvPr id="2" name="Obraz 1"/>
          <p:cNvPicPr>
            <a:picLocks noChangeAspect="1"/>
          </p:cNvPicPr>
          <p:nvPr/>
        </p:nvPicPr>
        <p:blipFill>
          <a:blip r:embed="rId2" cstate="print"/>
          <a:stretch>
            <a:fillRect/>
          </a:stretch>
        </p:blipFill>
        <p:spPr>
          <a:xfrm>
            <a:off x="4051827" y="1339403"/>
            <a:ext cx="8019970" cy="5338293"/>
          </a:xfrm>
          <a:prstGeom prst="rect">
            <a:avLst/>
          </a:prstGeom>
        </p:spPr>
      </p:pic>
    </p:spTree>
    <p:extLst>
      <p:ext uri="{BB962C8B-B14F-4D97-AF65-F5344CB8AC3E}">
        <p14:creationId xmlns="" xmlns:p14="http://schemas.microsoft.com/office/powerpoint/2010/main" val="354868943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on">
  <a:themeElements>
    <a:clrScheme name="J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J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J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354</TotalTime>
  <Words>1291</Words>
  <Application>Microsoft Office PowerPoint</Application>
  <PresentationFormat>Niestandardowy</PresentationFormat>
  <Paragraphs>145</Paragraphs>
  <Slides>20</Slides>
  <Notes>0</Notes>
  <HiddenSlides>0</HiddenSlides>
  <MMClips>0</MMClips>
  <ScaleCrop>false</ScaleCrop>
  <HeadingPairs>
    <vt:vector size="4" baseType="variant">
      <vt:variant>
        <vt:lpstr>Motyw</vt:lpstr>
      </vt:variant>
      <vt:variant>
        <vt:i4>1</vt:i4>
      </vt:variant>
      <vt:variant>
        <vt:lpstr>Tytuły slajdów</vt:lpstr>
      </vt:variant>
      <vt:variant>
        <vt:i4>20</vt:i4>
      </vt:variant>
    </vt:vector>
  </HeadingPairs>
  <TitlesOfParts>
    <vt:vector size="21" baseType="lpstr">
      <vt:lpstr>Jon</vt:lpstr>
      <vt:lpstr> Rośliny zimozielone - charakterystyka</vt:lpstr>
      <vt:lpstr>Wprowadzenie – informacje dla nauczyciela   </vt:lpstr>
      <vt:lpstr>Slajd 3</vt:lpstr>
      <vt:lpstr>Slajd 4</vt:lpstr>
      <vt:lpstr>ZADANIE</vt:lpstr>
      <vt:lpstr>Slajd 6</vt:lpstr>
      <vt:lpstr>Slajd 7</vt:lpstr>
      <vt:lpstr>Slajd 8</vt:lpstr>
      <vt:lpstr>Slajd 9</vt:lpstr>
      <vt:lpstr>Slajd 10</vt:lpstr>
      <vt:lpstr>Slajd 11</vt:lpstr>
      <vt:lpstr>Slajd 12</vt:lpstr>
      <vt:lpstr>Wprowadzenie do zagadnienia WQ</vt:lpstr>
      <vt:lpstr>Slajd 14</vt:lpstr>
      <vt:lpstr>Rośliny wiecznie zielone jak sama nazwa wskazuje są roślinami, które zachowują zielony kolor przez cały rok. Co prawda zrzucają one liście, ale robią to stopniowo i również stopniowo, na bieżąco wypuszczają nowe listki. Dzięki temu są zielone zawsze, cały rok, niezależnie od pogody. Omawiając rośliny zimozielone nie można nie wspomnieć o suszy fizjologicznej, która dotyczy właśnie tej specyficznej grupy roślin. Rośliny wiecznie zielone w zasadzie nie przechodzą w okres spoczynku, dlatego przez cały rok potrzebują dostępu do wody, także zimą. Podczas odwilży trzeba koniecznie te rośliny podlać. Jest to niezbędny zabieg, którego brak może skutkować właśnie suszą fizjologiczną i finalnie uschnięciem rośliny. Klasycznym przykładem są tutaj iglaki (poza modrzewiami), ale nie tylko one zachowują zieleń także w zimie. Do roślin zimozielonych zaliczane są także: rododendrony, mahonie pospolite, bukszpany, cisy, kiścienie, pierisy, laurowiśnie, trzmieliny Fortunea, ostrokrzewy, wiciokrzewy i bluszcze. Tuje zwane także żywotnikami, są bardzo popularne i często spotykanie w polskim ogrodzie. Powodem jest to, że są dość łatwe w uprawie i mało wymagające.  Ładnie prezentują się zarówno w postaci żywopłotów jak i rosnąc pojedynczo. Są w większości mrozoodporne i zielone przez cały rok. Można je również posadzić w donicy na tarasie lub balkonie. Stanowisko powinno być słoneczne i osłonięte od wiatru. Ewentualny półcień będzie także akceptowalny. Jałowce są banalne w uprawie – odporne na suszę, odporne na niskie u wysokie temperatury. W zasadzie nie wymagają większych zabiegów pielęgnacyjnych i dobrze czują się nawet na słabych glebach, jednak dobrze by były przepuszczalne. Warto je wyściółkować korą. Preferują stanowiska słoneczne. Nie wymagają także specjalnego podlewania, nawożenia i cięcia, a nawet jeżeli zdecydujemy się je podciąć, znoszą ten zabieg bardzo dobrze. Są odporne na zanieczyszczenia powietrza. dlatego często są uprawy i wykorzystywane w nasadzeniach w miastach.  Kwitnie przepięknie, w żółtym kolorze. Jej kwiaty są miododajne. Jest rośliną zimozieloną, liście ma dodatkowo ząbkowane - bardzo dekoracyjne. Jesienią pojawiają się granatowe owoce, a liście przebarwiają się na ciepłe jesienne kolory. W tym stanie mahonia zwykle utrzymuje się przez całą zimę. Lubi stanowiska wilgotne, raczej cieniste a glebę kwaśną. Jest wrażliwa na suszę i zimne wiatry. Jej owoce są jadalne, używane niekiedy do produkcji wina. W Polsce popularną odmiana jest ostrokrzew kolczasty. Jest zimozielony i ma czerwone owoce. Liście mają ładny, ostro powycinany kształt. Łatwy  w uprawie. Lubi glebę kwaśną, stanowisko cieniste lub półcieniste, osłonięte od wiatru. Dobrze znosi przycinanie, można z niego uformować żywopłot. Na zimę lepiej go okryć. Jednak szybko regeneruje się po zimowych odmrożeniach. Jego owoce są trujące. Grupa roślin często wykorzystywanych na żywopłoty. Ich ozdobą są lśniące liście oraz białe kwiaty, które pojawiają się w maju. To krzewy preferujące stanowiska cieniste lub półcieniste, koniecznie zaciszne. Do prawidłowego wzrostu potrzebuje gleby próchniczej o odczynie średnio kwaśnym. Do odmian najbardziej mrozoodpornych zalicza się odmiana Caucasica.  </vt:lpstr>
      <vt:lpstr>źródła</vt:lpstr>
      <vt:lpstr>EWALUACJA</vt:lpstr>
      <vt:lpstr>EWALUACJA</vt:lpstr>
      <vt:lpstr>EWALUACJA</vt:lpstr>
      <vt:lpstr>Wnioski</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Malowanie na tkaninie</dc:title>
  <dc:creator>Michał Pyclik</dc:creator>
  <cp:lastModifiedBy>Konrad1</cp:lastModifiedBy>
  <cp:revision>24</cp:revision>
  <dcterms:created xsi:type="dcterms:W3CDTF">2021-02-20T08:34:56Z</dcterms:created>
  <dcterms:modified xsi:type="dcterms:W3CDTF">2021-09-22T11:32:09Z</dcterms:modified>
</cp:coreProperties>
</file>